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2" r:id="rId5"/>
    <p:sldId id="260" r:id="rId6"/>
    <p:sldId id="257" r:id="rId7"/>
    <p:sldId id="258" r:id="rId8"/>
    <p:sldId id="259" r:id="rId9"/>
    <p:sldId id="263" r:id="rId10"/>
    <p:sldId id="265" r:id="rId11"/>
    <p:sldId id="268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54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9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3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8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7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0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6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E9AF3-4F25-45B2-9A98-9B9C99A7422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F911E-F26E-4A8A-A91D-D85D69640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7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1288" y="322490"/>
            <a:ext cx="9902952" cy="6247864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00FF"/>
                </a:solidFill>
              </a:rPr>
              <a:t>Key features for any </a:t>
            </a:r>
            <a:r>
              <a:rPr lang="en-US" sz="4000" b="1" u="sng" dirty="0" err="1">
                <a:solidFill>
                  <a:srgbClr val="0000FF"/>
                </a:solidFill>
              </a:rPr>
              <a:t>CANstructure</a:t>
            </a:r>
            <a:r>
              <a:rPr lang="en-US" sz="4000" b="1" dirty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Must use mostly cans (not boxes of food)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Easily recognizable (without reading a sign)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Structurally sound (can it be supported?)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Avoid small detail (difficult to do with cans)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Needs a good slogan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Use graph paper to show what the structure might look like using cans.  It is like drawing a picture with huge pixels.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</a:rPr>
              <a:t>It should be clever or fun to look at</a:t>
            </a:r>
          </a:p>
        </p:txBody>
      </p:sp>
    </p:spTree>
    <p:extLst>
      <p:ext uri="{BB962C8B-B14F-4D97-AF65-F5344CB8AC3E}">
        <p14:creationId xmlns:p14="http://schemas.microsoft.com/office/powerpoint/2010/main" val="390254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2680" y="88315"/>
            <a:ext cx="915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“Stomp On Hunger”</a:t>
            </a:r>
          </a:p>
          <a:p>
            <a:r>
              <a:rPr lang="en-US" sz="2400" b="1" i="1" dirty="0"/>
              <a:t>Excel was used to show how cans might be used to form a boot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" y="1563670"/>
            <a:ext cx="6161448" cy="41772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476FE3-5528-4349-AC35-F479B071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919" y="1694286"/>
            <a:ext cx="4871358" cy="391602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61773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2681" y="88315"/>
            <a:ext cx="4443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“Stomp On Hunger”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" y="1563670"/>
            <a:ext cx="6161448" cy="4177253"/>
          </a:xfrm>
          <a:prstGeom prst="rect">
            <a:avLst/>
          </a:prstGeom>
        </p:spPr>
      </p:pic>
      <p:pic>
        <p:nvPicPr>
          <p:cNvPr id="6" name="Picture 5" descr="Bush's Best Bold &amp; Spicy Baked Beans">
            <a:extLst>
              <a:ext uri="{FF2B5EF4-FFF2-40B4-BE49-F238E27FC236}">
                <a16:creationId xmlns:a16="http://schemas.microsoft.com/office/drawing/2014/main" id="{B87B5E80-A04D-4FE8-824D-DDF3017B9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r="21990"/>
          <a:stretch/>
        </p:blipFill>
        <p:spPr bwMode="auto">
          <a:xfrm>
            <a:off x="6769015" y="88315"/>
            <a:ext cx="2374443" cy="42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ush's Best Brown Sugar Hickory Baked Beans">
            <a:extLst>
              <a:ext uri="{FF2B5EF4-FFF2-40B4-BE49-F238E27FC236}">
                <a16:creationId xmlns:a16="http://schemas.microsoft.com/office/drawing/2014/main" id="{ECFF41BA-37D5-4EE1-A0D4-AC44B2A62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458" y="1819368"/>
            <a:ext cx="2495633" cy="24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93241" y="4304352"/>
            <a:ext cx="44458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/>
              <a:t>Shorter bean cans could be used to make better curves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4" r="34126"/>
          <a:stretch/>
        </p:blipFill>
        <p:spPr>
          <a:xfrm rot="16200000">
            <a:off x="8503378" y="3569710"/>
            <a:ext cx="1280161" cy="4342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2123" y="6441440"/>
            <a:ext cx="5869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Long individually wrapped </a:t>
            </a:r>
            <a:r>
              <a:rPr lang="en-US" b="1" i="1" dirty="0" err="1"/>
              <a:t>twizzlers</a:t>
            </a:r>
            <a:r>
              <a:rPr lang="en-US" b="1" i="1" dirty="0"/>
              <a:t> could be used for laces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5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42681" y="88315"/>
            <a:ext cx="47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“Stomp On Hunger”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09" y="2506350"/>
            <a:ext cx="6161448" cy="4177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909" y="0"/>
            <a:ext cx="5612091" cy="68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43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476FE3-5528-4349-AC35-F479B0716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235" y="29909"/>
            <a:ext cx="3449585" cy="277307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6" name="Picture 5" descr="Image result for boot ">
            <a:extLst>
              <a:ext uri="{FF2B5EF4-FFF2-40B4-BE49-F238E27FC236}">
                <a16:creationId xmlns:a16="http://schemas.microsoft.com/office/drawing/2014/main" id="{BAE69F95-7AC5-4627-BD1A-9B1AF9219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60" y="3588947"/>
            <a:ext cx="3140157" cy="31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age result for boot ">
            <a:extLst>
              <a:ext uri="{FF2B5EF4-FFF2-40B4-BE49-F238E27FC236}">
                <a16:creationId xmlns:a16="http://schemas.microsoft.com/office/drawing/2014/main" id="{EF5174CF-ACF0-4DFF-BD66-3A3AD1FB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784" y="3109575"/>
            <a:ext cx="2671717" cy="355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 ">
            <a:extLst>
              <a:ext uri="{FF2B5EF4-FFF2-40B4-BE49-F238E27FC236}">
                <a16:creationId xmlns:a16="http://schemas.microsoft.com/office/drawing/2014/main" id="{9CDB414E-541A-4E03-AFD7-7A5A0C3F3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20" y="3973513"/>
            <a:ext cx="4409354" cy="288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high top sports shoes">
            <a:extLst>
              <a:ext uri="{FF2B5EF4-FFF2-40B4-BE49-F238E27FC236}">
                <a16:creationId xmlns:a16="http://schemas.microsoft.com/office/drawing/2014/main" id="{25BAECF3-0D03-4F08-B570-BDCA14183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15479"/>
          <a:stretch/>
        </p:blipFill>
        <p:spPr bwMode="auto">
          <a:xfrm>
            <a:off x="63382" y="0"/>
            <a:ext cx="4253617" cy="295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Image result for high top sports shoes">
            <a:extLst>
              <a:ext uri="{FF2B5EF4-FFF2-40B4-BE49-F238E27FC236}">
                <a16:creationId xmlns:a16="http://schemas.microsoft.com/office/drawing/2014/main" id="{18C63F6A-E988-4888-9932-48FA75D1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821" y="0"/>
            <a:ext cx="4531179" cy="338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37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913458" y="120096"/>
          <a:ext cx="2491137" cy="6630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4095">
                  <a:extLst>
                    <a:ext uri="{9D8B030D-6E8A-4147-A177-3AD203B41FA5}">
                      <a16:colId xmlns:a16="http://schemas.microsoft.com/office/drawing/2014/main" val="1802613637"/>
                    </a:ext>
                  </a:extLst>
                </a:gridCol>
                <a:gridCol w="1087042">
                  <a:extLst>
                    <a:ext uri="{9D8B030D-6E8A-4147-A177-3AD203B41FA5}">
                      <a16:colId xmlns:a16="http://schemas.microsoft.com/office/drawing/2014/main" val="273521060"/>
                    </a:ext>
                  </a:extLst>
                </a:gridCol>
              </a:tblGrid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Arrest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3180398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Battle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5317343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Beat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843611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Blow Up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146877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Break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649011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Cease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168013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Crush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19749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Defeat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621651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Defeet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401531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Delete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033157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Demolish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147367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Destroy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503638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Eliminate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48504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End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9823890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Erase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48874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Expel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85479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Fight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0507470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Flatten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42622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Foil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6569961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Halt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31283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Hammer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68370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9566543" y="114292"/>
          <a:ext cx="2436893" cy="6630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522">
                  <a:extLst>
                    <a:ext uri="{9D8B030D-6E8A-4147-A177-3AD203B41FA5}">
                      <a16:colId xmlns:a16="http://schemas.microsoft.com/office/drawing/2014/main" val="2610475783"/>
                    </a:ext>
                  </a:extLst>
                </a:gridCol>
                <a:gridCol w="1063371">
                  <a:extLst>
                    <a:ext uri="{9D8B030D-6E8A-4147-A177-3AD203B41FA5}">
                      <a16:colId xmlns:a16="http://schemas.microsoft.com/office/drawing/2014/main" val="3211175246"/>
                    </a:ext>
                  </a:extLst>
                </a:gridCol>
              </a:tblGrid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Heal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144360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Jail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8636650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Jump 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49549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Kill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7477870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Knock Out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437946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Limit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8113023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Mute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913101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Omit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9665802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Ruin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924716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Squash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277123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Stop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263294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Stomp 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7568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Tackle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6876185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Think about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85793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Undo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79377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Upset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4419807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Vanquish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1652426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Victory over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9120479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Wallop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344004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X-Out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783647"/>
                  </a:ext>
                </a:extLst>
              </a:tr>
              <a:tr h="315732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Zap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Hunger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7706521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304" y="397756"/>
            <a:ext cx="6446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Some ways to brainstorm</a:t>
            </a:r>
            <a:r>
              <a:rPr lang="en-US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Think of objects to build with 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Thing of slogans to fight hunger – this might lead to an idea of what to build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Here are a few slogans:</a:t>
            </a:r>
          </a:p>
        </p:txBody>
      </p:sp>
    </p:spTree>
    <p:extLst>
      <p:ext uri="{BB962C8B-B14F-4D97-AF65-F5344CB8AC3E}">
        <p14:creationId xmlns:p14="http://schemas.microsoft.com/office/powerpoint/2010/main" val="192863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4550" cy="5329641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352550"/>
            <a:ext cx="5781675" cy="311321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89973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48319" y="1104604"/>
            <a:ext cx="38436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can:  </a:t>
            </a:r>
            <a:r>
              <a:rPr lang="en-US" dirty="0">
                <a:sym typeface="Symbol" panose="05050102010706020507" pitchFamily="18" charset="2"/>
              </a:rPr>
              <a:t></a:t>
            </a:r>
            <a:r>
              <a:rPr lang="en-US" dirty="0"/>
              <a:t>2-15/16” x 4-7/16”</a:t>
            </a:r>
          </a:p>
          <a:p>
            <a:endParaRPr lang="en-US" dirty="0"/>
          </a:p>
          <a:p>
            <a:r>
              <a:rPr lang="en-US" dirty="0"/>
              <a:t>40 cans x 40 cans fit a 10’ x 10’ area</a:t>
            </a:r>
          </a:p>
          <a:p>
            <a:endParaRPr lang="en-US" dirty="0"/>
          </a:p>
          <a:p>
            <a:r>
              <a:rPr lang="en-US" dirty="0"/>
              <a:t>HUNGER can be spelled out fairly well using a max width of 40 cans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91"/>
            <a:ext cx="7805394" cy="68711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12815" y="0"/>
            <a:ext cx="3579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“Stomp On Hunger”</a:t>
            </a:r>
          </a:p>
        </p:txBody>
      </p:sp>
    </p:spTree>
    <p:extLst>
      <p:ext uri="{BB962C8B-B14F-4D97-AF65-F5344CB8AC3E}">
        <p14:creationId xmlns:p14="http://schemas.microsoft.com/office/powerpoint/2010/main" val="310565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0" y="119160"/>
            <a:ext cx="6610350" cy="6600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7340" y="942680"/>
            <a:ext cx="50041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/>
              <a:t>Base modeled using </a:t>
            </a:r>
            <a:r>
              <a:rPr lang="en-US" sz="2400" b="1" i="1" dirty="0">
                <a:solidFill>
                  <a:srgbClr val="FF0000"/>
                </a:solidFill>
              </a:rPr>
              <a:t>Inventor</a:t>
            </a:r>
          </a:p>
          <a:p>
            <a:r>
              <a:rPr lang="en-US" sz="2400" dirty="0"/>
              <a:t>40 x 40 = 1600 cans for one layer!</a:t>
            </a:r>
          </a:p>
          <a:p>
            <a:endParaRPr lang="en-US" sz="2400" dirty="0"/>
          </a:p>
          <a:p>
            <a:r>
              <a:rPr lang="en-US" sz="2400" dirty="0"/>
              <a:t>Standard can:  </a:t>
            </a:r>
            <a:r>
              <a:rPr lang="en-US" sz="24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2-15/16” x 4-7/16”</a:t>
            </a:r>
          </a:p>
          <a:p>
            <a:r>
              <a:rPr lang="en-US" sz="2400" dirty="0"/>
              <a:t>40 cans x 40 cans fit a 10’ x 10’ area</a:t>
            </a:r>
          </a:p>
          <a:p>
            <a:endParaRPr lang="en-US" sz="2400" dirty="0"/>
          </a:p>
          <a:p>
            <a:r>
              <a:rPr lang="en-US" sz="2400" dirty="0"/>
              <a:t>We could cut out poster board or PVC circles to put on top of each can to make the colors stand out.  (1600 circles!)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12815" y="0"/>
            <a:ext cx="3579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“Stomp On Hunger”</a:t>
            </a:r>
          </a:p>
        </p:txBody>
      </p:sp>
    </p:spTree>
    <p:extLst>
      <p:ext uri="{BB962C8B-B14F-4D97-AF65-F5344CB8AC3E}">
        <p14:creationId xmlns:p14="http://schemas.microsoft.com/office/powerpoint/2010/main" val="55338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97" y="0"/>
            <a:ext cx="1130820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2815" y="0"/>
            <a:ext cx="3579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“Stomp On Hunger”</a:t>
            </a:r>
          </a:p>
        </p:txBody>
      </p:sp>
    </p:spTree>
    <p:extLst>
      <p:ext uri="{BB962C8B-B14F-4D97-AF65-F5344CB8AC3E}">
        <p14:creationId xmlns:p14="http://schemas.microsoft.com/office/powerpoint/2010/main" val="16537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0249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8" y="0"/>
            <a:ext cx="5377542" cy="289560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57525" y="3076575"/>
            <a:ext cx="4739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Outlines of shoes were added to make sure that viewers could still see that HUNGER was written on the base.</a:t>
            </a:r>
          </a:p>
          <a:p>
            <a:r>
              <a:rPr lang="en-US" dirty="0"/>
              <a:t>It seems to work well.</a:t>
            </a:r>
          </a:p>
          <a:p>
            <a:endParaRPr lang="en-US" dirty="0"/>
          </a:p>
          <a:p>
            <a:r>
              <a:rPr lang="en-US" dirty="0"/>
              <a:t>The 8’ tall shoes haven’t been added to the Inventor model yet.  Some tinkering with the shoes will be needed to get the shape just right during the practice build.</a:t>
            </a:r>
          </a:p>
          <a:p>
            <a:endParaRPr lang="en-US" dirty="0"/>
          </a:p>
          <a:p>
            <a:r>
              <a:rPr lang="en-US" dirty="0"/>
              <a:t>We will need lots of big pieces of cardboard (appliance or furniture boxes, perhaps).</a:t>
            </a:r>
          </a:p>
        </p:txBody>
      </p:sp>
    </p:spTree>
    <p:extLst>
      <p:ext uri="{BB962C8B-B14F-4D97-AF65-F5344CB8AC3E}">
        <p14:creationId xmlns:p14="http://schemas.microsoft.com/office/powerpoint/2010/main" val="80558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0"/>
            <a:ext cx="114014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0" y="0"/>
            <a:ext cx="3067050" cy="1651489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69700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10080"/>
          <a:stretch/>
        </p:blipFill>
        <p:spPr>
          <a:xfrm>
            <a:off x="0" y="0"/>
            <a:ext cx="5998464" cy="6856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73952" y="774115"/>
            <a:ext cx="48554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“Stomp On Hunger”</a:t>
            </a:r>
          </a:p>
          <a:p>
            <a:r>
              <a:rPr lang="en-US" sz="2800" dirty="0"/>
              <a:t>A test with a pair of boots shows that the words HUNGER can still be made out fairly well.</a:t>
            </a:r>
          </a:p>
        </p:txBody>
      </p:sp>
    </p:spTree>
    <p:extLst>
      <p:ext uri="{BB962C8B-B14F-4D97-AF65-F5344CB8AC3E}">
        <p14:creationId xmlns:p14="http://schemas.microsoft.com/office/powerpoint/2010/main" val="571782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510</Words>
  <Application>Microsoft Office PowerPoint</Application>
  <PresentationFormat>Widescreen</PresentationFormat>
  <Paragraphs>127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Gordy</dc:creator>
  <cp:lastModifiedBy>Paul Gordy</cp:lastModifiedBy>
  <cp:revision>12</cp:revision>
  <dcterms:created xsi:type="dcterms:W3CDTF">2017-02-09T04:28:10Z</dcterms:created>
  <dcterms:modified xsi:type="dcterms:W3CDTF">2017-02-16T13:53:40Z</dcterms:modified>
</cp:coreProperties>
</file>