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9" r:id="rId2"/>
    <p:sldId id="301" r:id="rId3"/>
    <p:sldId id="270" r:id="rId4"/>
    <p:sldId id="271" r:id="rId5"/>
    <p:sldId id="279" r:id="rId6"/>
    <p:sldId id="281" r:id="rId7"/>
    <p:sldId id="303" r:id="rId8"/>
    <p:sldId id="280" r:id="rId9"/>
    <p:sldId id="284" r:id="rId10"/>
    <p:sldId id="285" r:id="rId11"/>
    <p:sldId id="286" r:id="rId12"/>
    <p:sldId id="287" r:id="rId13"/>
    <p:sldId id="300" r:id="rId14"/>
    <p:sldId id="288" r:id="rId15"/>
    <p:sldId id="290" r:id="rId16"/>
    <p:sldId id="289" r:id="rId17"/>
    <p:sldId id="291" r:id="rId18"/>
    <p:sldId id="292" r:id="rId19"/>
    <p:sldId id="293" r:id="rId20"/>
    <p:sldId id="294" r:id="rId21"/>
    <p:sldId id="296" r:id="rId22"/>
    <p:sldId id="297" r:id="rId23"/>
    <p:sldId id="298"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a:srgbClr val="000000"/>
    <a:srgbClr val="FF0000"/>
    <a:srgbClr val="00FFCC"/>
    <a:srgbClr val="0000FF"/>
    <a:srgbClr val="C0C0C0"/>
    <a:srgbClr val="663300"/>
    <a:srgbClr val="33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6" autoAdjust="0"/>
    <p:restoredTop sz="90929"/>
  </p:normalViewPr>
  <p:slideViewPr>
    <p:cSldViewPr snapToObjects="1">
      <p:cViewPr>
        <p:scale>
          <a:sx n="100" d="100"/>
          <a:sy n="100" d="100"/>
        </p:scale>
        <p:origin x="-214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Courses\EGR262\Excel\Excel%20examples%20for%20PowerPoint%20Lecture%20%23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Courses\EGR262\Excel\Excel%20examples%20for%20PowerPoint%20Lecture%20%2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1"/>
          <c:order val="0"/>
          <c:tx>
            <c:strRef>
              <c:f>'Example Graphs'!$B$4</c:f>
              <c:strCache>
                <c:ptCount val="1"/>
                <c:pt idx="0">
                  <c:v>measured current, I (mA)</c:v>
                </c:pt>
              </c:strCache>
            </c:strRef>
          </c:tx>
          <c:marker>
            <c:symbol val="none"/>
          </c:marker>
          <c:cat>
            <c:numRef>
              <c:f>'Example Graphs'!$A$5:$A$15</c:f>
              <c:numCache>
                <c:formatCode>General</c:formatCode>
                <c:ptCount val="11"/>
                <c:pt idx="0">
                  <c:v>0</c:v>
                </c:pt>
                <c:pt idx="1">
                  <c:v>500</c:v>
                </c:pt>
                <c:pt idx="2">
                  <c:v>1500</c:v>
                </c:pt>
                <c:pt idx="3">
                  <c:v>2500</c:v>
                </c:pt>
                <c:pt idx="4">
                  <c:v>3500</c:v>
                </c:pt>
                <c:pt idx="5">
                  <c:v>4500</c:v>
                </c:pt>
                <c:pt idx="6">
                  <c:v>5500</c:v>
                </c:pt>
                <c:pt idx="7">
                  <c:v>6500</c:v>
                </c:pt>
                <c:pt idx="8">
                  <c:v>7500</c:v>
                </c:pt>
                <c:pt idx="9">
                  <c:v>8500</c:v>
                </c:pt>
                <c:pt idx="10">
                  <c:v>9500</c:v>
                </c:pt>
              </c:numCache>
            </c:numRef>
          </c:cat>
          <c:val>
            <c:numRef>
              <c:f>'Example Graphs'!$B$5:$B$15</c:f>
              <c:numCache>
                <c:formatCode>General</c:formatCode>
                <c:ptCount val="11"/>
                <c:pt idx="0">
                  <c:v>20</c:v>
                </c:pt>
                <c:pt idx="1">
                  <c:v>18</c:v>
                </c:pt>
                <c:pt idx="2">
                  <c:v>16.2</c:v>
                </c:pt>
                <c:pt idx="3">
                  <c:v>14.58</c:v>
                </c:pt>
                <c:pt idx="4">
                  <c:v>13.122</c:v>
                </c:pt>
                <c:pt idx="5">
                  <c:v>11.809800000000006</c:v>
                </c:pt>
                <c:pt idx="6">
                  <c:v>10.628819999999999</c:v>
                </c:pt>
                <c:pt idx="7">
                  <c:v>9.5659380000000027</c:v>
                </c:pt>
                <c:pt idx="8">
                  <c:v>8.6093442000000007</c:v>
                </c:pt>
                <c:pt idx="9">
                  <c:v>7.7484097800000038</c:v>
                </c:pt>
                <c:pt idx="10">
                  <c:v>6.9735688020000035</c:v>
                </c:pt>
              </c:numCache>
            </c:numRef>
          </c:val>
        </c:ser>
        <c:ser>
          <c:idx val="2"/>
          <c:order val="1"/>
          <c:tx>
            <c:strRef>
              <c:f>'Example Graphs'!$C$4</c:f>
              <c:strCache>
                <c:ptCount val="1"/>
                <c:pt idx="0">
                  <c:v>theoretical current, I (mA)</c:v>
                </c:pt>
              </c:strCache>
            </c:strRef>
          </c:tx>
          <c:spPr>
            <a:ln>
              <a:solidFill>
                <a:schemeClr val="tx1"/>
              </a:solidFill>
            </a:ln>
          </c:spPr>
          <c:marker>
            <c:symbol val="none"/>
          </c:marker>
          <c:cat>
            <c:numRef>
              <c:f>'Example Graphs'!$A$5:$A$15</c:f>
              <c:numCache>
                <c:formatCode>General</c:formatCode>
                <c:ptCount val="11"/>
                <c:pt idx="0">
                  <c:v>0</c:v>
                </c:pt>
                <c:pt idx="1">
                  <c:v>500</c:v>
                </c:pt>
                <c:pt idx="2">
                  <c:v>1500</c:v>
                </c:pt>
                <c:pt idx="3">
                  <c:v>2500</c:v>
                </c:pt>
                <c:pt idx="4">
                  <c:v>3500</c:v>
                </c:pt>
                <c:pt idx="5">
                  <c:v>4500</c:v>
                </c:pt>
                <c:pt idx="6">
                  <c:v>5500</c:v>
                </c:pt>
                <c:pt idx="7">
                  <c:v>6500</c:v>
                </c:pt>
                <c:pt idx="8">
                  <c:v>7500</c:v>
                </c:pt>
                <c:pt idx="9">
                  <c:v>8500</c:v>
                </c:pt>
                <c:pt idx="10">
                  <c:v>9500</c:v>
                </c:pt>
              </c:numCache>
            </c:numRef>
          </c:cat>
          <c:val>
            <c:numRef>
              <c:f>'Example Graphs'!$C$5:$C$15</c:f>
              <c:numCache>
                <c:formatCode>General</c:formatCode>
                <c:ptCount val="11"/>
                <c:pt idx="0">
                  <c:v>25</c:v>
                </c:pt>
                <c:pt idx="1">
                  <c:v>17.5</c:v>
                </c:pt>
                <c:pt idx="2">
                  <c:v>12.25</c:v>
                </c:pt>
                <c:pt idx="3">
                  <c:v>8.5750000000000028</c:v>
                </c:pt>
                <c:pt idx="4">
                  <c:v>6.0024999999999995</c:v>
                </c:pt>
                <c:pt idx="5">
                  <c:v>4.2017500000000014</c:v>
                </c:pt>
                <c:pt idx="6">
                  <c:v>2.9412249999999998</c:v>
                </c:pt>
                <c:pt idx="7">
                  <c:v>2.0588574999999985</c:v>
                </c:pt>
                <c:pt idx="8">
                  <c:v>1.4412002499999992</c:v>
                </c:pt>
                <c:pt idx="9">
                  <c:v>1.008840175</c:v>
                </c:pt>
                <c:pt idx="10">
                  <c:v>0.70618812249999985</c:v>
                </c:pt>
              </c:numCache>
            </c:numRef>
          </c:val>
        </c:ser>
        <c:dLbls/>
        <c:marker val="1"/>
        <c:axId val="271698560"/>
        <c:axId val="274132992"/>
      </c:lineChart>
      <c:catAx>
        <c:axId val="271698560"/>
        <c:scaling>
          <c:orientation val="minMax"/>
        </c:scaling>
        <c:axPos val="b"/>
        <c:numFmt formatCode="General" sourceLinked="1"/>
        <c:tickLblPos val="nextTo"/>
        <c:crossAx val="274132992"/>
        <c:crosses val="autoZero"/>
        <c:auto val="1"/>
        <c:lblAlgn val="ctr"/>
        <c:lblOffset val="100"/>
      </c:catAx>
      <c:valAx>
        <c:axId val="274132992"/>
        <c:scaling>
          <c:orientation val="minMax"/>
        </c:scaling>
        <c:axPos val="l"/>
        <c:majorGridlines/>
        <c:numFmt formatCode="General" sourceLinked="1"/>
        <c:tickLblPos val="nextTo"/>
        <c:crossAx val="271698560"/>
        <c:crosses val="autoZero"/>
        <c:crossBetween val="between"/>
      </c:valAx>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Diode Current versus Resistance</a:t>
            </a:r>
          </a:p>
        </c:rich>
      </c:tx>
    </c:title>
    <c:plotArea>
      <c:layout/>
      <c:scatterChart>
        <c:scatterStyle val="smoothMarker"/>
        <c:ser>
          <c:idx val="0"/>
          <c:order val="0"/>
          <c:tx>
            <c:strRef>
              <c:f>'Example Graphs'!$B$4</c:f>
              <c:strCache>
                <c:ptCount val="1"/>
                <c:pt idx="0">
                  <c:v>measured current, I (mA)</c:v>
                </c:pt>
              </c:strCache>
            </c:strRef>
          </c:tx>
          <c:xVal>
            <c:numRef>
              <c:f>'Example Graphs'!$A$5:$A$15</c:f>
              <c:numCache>
                <c:formatCode>General</c:formatCode>
                <c:ptCount val="11"/>
                <c:pt idx="0">
                  <c:v>0</c:v>
                </c:pt>
                <c:pt idx="1">
                  <c:v>500</c:v>
                </c:pt>
                <c:pt idx="2">
                  <c:v>1500</c:v>
                </c:pt>
                <c:pt idx="3">
                  <c:v>2500</c:v>
                </c:pt>
                <c:pt idx="4">
                  <c:v>3500</c:v>
                </c:pt>
                <c:pt idx="5">
                  <c:v>4500</c:v>
                </c:pt>
                <c:pt idx="6">
                  <c:v>5500</c:v>
                </c:pt>
                <c:pt idx="7">
                  <c:v>6500</c:v>
                </c:pt>
                <c:pt idx="8">
                  <c:v>7500</c:v>
                </c:pt>
                <c:pt idx="9">
                  <c:v>8500</c:v>
                </c:pt>
                <c:pt idx="10">
                  <c:v>9500</c:v>
                </c:pt>
              </c:numCache>
            </c:numRef>
          </c:xVal>
          <c:yVal>
            <c:numRef>
              <c:f>'Example Graphs'!$B$5:$B$15</c:f>
              <c:numCache>
                <c:formatCode>General</c:formatCode>
                <c:ptCount val="11"/>
                <c:pt idx="0">
                  <c:v>20</c:v>
                </c:pt>
                <c:pt idx="1">
                  <c:v>18</c:v>
                </c:pt>
                <c:pt idx="2">
                  <c:v>16.2</c:v>
                </c:pt>
                <c:pt idx="3">
                  <c:v>14.58</c:v>
                </c:pt>
                <c:pt idx="4">
                  <c:v>13.122</c:v>
                </c:pt>
                <c:pt idx="5">
                  <c:v>11.809800000000006</c:v>
                </c:pt>
                <c:pt idx="6">
                  <c:v>10.628819999999999</c:v>
                </c:pt>
                <c:pt idx="7">
                  <c:v>9.5659380000000027</c:v>
                </c:pt>
                <c:pt idx="8">
                  <c:v>8.6093442000000007</c:v>
                </c:pt>
                <c:pt idx="9">
                  <c:v>7.7484097800000038</c:v>
                </c:pt>
                <c:pt idx="10">
                  <c:v>6.9735688020000035</c:v>
                </c:pt>
              </c:numCache>
            </c:numRef>
          </c:yVal>
          <c:smooth val="1"/>
        </c:ser>
        <c:ser>
          <c:idx val="1"/>
          <c:order val="1"/>
          <c:tx>
            <c:strRef>
              <c:f>'Example Graphs'!$C$4</c:f>
              <c:strCache>
                <c:ptCount val="1"/>
                <c:pt idx="0">
                  <c:v>theoretical current, I (mA)</c:v>
                </c:pt>
              </c:strCache>
            </c:strRef>
          </c:tx>
          <c:marker>
            <c:symbol val="none"/>
          </c:marker>
          <c:xVal>
            <c:numRef>
              <c:f>'Example Graphs'!$A$5:$A$15</c:f>
              <c:numCache>
                <c:formatCode>General</c:formatCode>
                <c:ptCount val="11"/>
                <c:pt idx="0">
                  <c:v>0</c:v>
                </c:pt>
                <c:pt idx="1">
                  <c:v>500</c:v>
                </c:pt>
                <c:pt idx="2">
                  <c:v>1500</c:v>
                </c:pt>
                <c:pt idx="3">
                  <c:v>2500</c:v>
                </c:pt>
                <c:pt idx="4">
                  <c:v>3500</c:v>
                </c:pt>
                <c:pt idx="5">
                  <c:v>4500</c:v>
                </c:pt>
                <c:pt idx="6">
                  <c:v>5500</c:v>
                </c:pt>
                <c:pt idx="7">
                  <c:v>6500</c:v>
                </c:pt>
                <c:pt idx="8">
                  <c:v>7500</c:v>
                </c:pt>
                <c:pt idx="9">
                  <c:v>8500</c:v>
                </c:pt>
                <c:pt idx="10">
                  <c:v>9500</c:v>
                </c:pt>
              </c:numCache>
            </c:numRef>
          </c:xVal>
          <c:yVal>
            <c:numRef>
              <c:f>'Example Graphs'!$C$5:$C$15</c:f>
              <c:numCache>
                <c:formatCode>General</c:formatCode>
                <c:ptCount val="11"/>
                <c:pt idx="0">
                  <c:v>25</c:v>
                </c:pt>
                <c:pt idx="1">
                  <c:v>17.5</c:v>
                </c:pt>
                <c:pt idx="2">
                  <c:v>12.25</c:v>
                </c:pt>
                <c:pt idx="3">
                  <c:v>8.5750000000000028</c:v>
                </c:pt>
                <c:pt idx="4">
                  <c:v>6.0024999999999995</c:v>
                </c:pt>
                <c:pt idx="5">
                  <c:v>4.2017500000000014</c:v>
                </c:pt>
                <c:pt idx="6">
                  <c:v>2.9412249999999998</c:v>
                </c:pt>
                <c:pt idx="7">
                  <c:v>2.0588574999999985</c:v>
                </c:pt>
                <c:pt idx="8">
                  <c:v>1.4412002499999992</c:v>
                </c:pt>
                <c:pt idx="9">
                  <c:v>1.008840175</c:v>
                </c:pt>
                <c:pt idx="10">
                  <c:v>0.70618812249999985</c:v>
                </c:pt>
              </c:numCache>
            </c:numRef>
          </c:yVal>
          <c:smooth val="1"/>
        </c:ser>
        <c:dLbls/>
        <c:axId val="193444864"/>
        <c:axId val="193459328"/>
      </c:scatterChart>
      <c:valAx>
        <c:axId val="193444864"/>
        <c:scaling>
          <c:orientation val="minMax"/>
        </c:scaling>
        <c:axPos val="b"/>
        <c:majorGridlines/>
        <c:title>
          <c:tx>
            <c:rich>
              <a:bodyPr/>
              <a:lstStyle/>
              <a:p>
                <a:pPr>
                  <a:defRPr/>
                </a:pPr>
                <a:r>
                  <a:rPr lang="en-US"/>
                  <a:t>Resistance, R (ohms)</a:t>
                </a:r>
              </a:p>
            </c:rich>
          </c:tx>
        </c:title>
        <c:numFmt formatCode="General" sourceLinked="1"/>
        <c:tickLblPos val="nextTo"/>
        <c:crossAx val="193459328"/>
        <c:crosses val="autoZero"/>
        <c:crossBetween val="midCat"/>
      </c:valAx>
      <c:valAx>
        <c:axId val="193459328"/>
        <c:scaling>
          <c:orientation val="minMax"/>
        </c:scaling>
        <c:axPos val="l"/>
        <c:majorGridlines/>
        <c:title>
          <c:tx>
            <c:rich>
              <a:bodyPr rot="-5400000" vert="horz"/>
              <a:lstStyle/>
              <a:p>
                <a:pPr>
                  <a:defRPr/>
                </a:pPr>
                <a:r>
                  <a:rPr lang="en-US"/>
                  <a:t>Current (mA)</a:t>
                </a:r>
              </a:p>
            </c:rich>
          </c:tx>
        </c:title>
        <c:numFmt formatCode="General" sourceLinked="1"/>
        <c:tickLblPos val="nextTo"/>
        <c:crossAx val="193444864"/>
        <c:crosses val="autoZero"/>
        <c:crossBetween val="midCat"/>
      </c:valAx>
    </c:plotArea>
    <c:legend>
      <c:legendPos val="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B95114-7255-4FC0-A298-59F2918EE2FF}" type="slidenum">
              <a:rPr lang="en-US"/>
              <a:pPr>
                <a:defRPr/>
              </a:pPr>
              <a:t>‹#›</a:t>
            </a:fld>
            <a:endParaRPr lang="en-US"/>
          </a:p>
        </p:txBody>
      </p:sp>
    </p:spTree>
    <p:extLst>
      <p:ext uri="{BB962C8B-B14F-4D97-AF65-F5344CB8AC3E}">
        <p14:creationId xmlns:p14="http://schemas.microsoft.com/office/powerpoint/2010/main" xmlns="" val="808777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6D94FA5-EADE-4F65-87E3-76453C3DC6BA}" type="slidenum">
              <a:rPr lang="en-US"/>
              <a:pPr>
                <a:defRPr/>
              </a:pPr>
              <a:t>‹#›</a:t>
            </a:fld>
            <a:endParaRPr lang="en-US"/>
          </a:p>
        </p:txBody>
      </p:sp>
    </p:spTree>
    <p:extLst>
      <p:ext uri="{BB962C8B-B14F-4D97-AF65-F5344CB8AC3E}">
        <p14:creationId xmlns:p14="http://schemas.microsoft.com/office/powerpoint/2010/main" xmlns="" val="1328482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617F00-5EAE-49F1-A88B-80448224CBD8}" type="slidenum">
              <a:rPr lang="en-US" sz="1200" smtClean="0"/>
              <a:pPr eaLnBrk="1" hangingPunct="1"/>
              <a:t>13</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5E7D2F-B17B-4966-B1B1-093901B232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B7B03-39B4-48D0-B279-9C0BE681A2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2F7088-B837-44F4-AA93-5E28A24D56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121710-51F5-43B2-A4CA-76DAD40A37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D392E0-1D94-4076-B937-C4A99E28C0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8936B8-7EFC-4D8D-939C-88D38D5256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9BB8BD-B1F4-448F-A5C1-8A2ED58713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E13BE5-3F3F-4292-8ED4-AA4894B307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AFBA36-CCAF-4043-9CE6-F4FAA87E1F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613D27-1651-4D97-878E-4527BE60A8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D34A0A-FFB9-4C94-A865-8E71D4F30C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69ABA19-F9CE-4730-B2E8-7FA8CCDD63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2819400" y="3200400"/>
            <a:ext cx="3581400" cy="1676400"/>
          </a:xfrm>
          <a:prstGeom prst="rect">
            <a:avLst/>
          </a:prstGeom>
          <a:noFill/>
          <a:ln w="9525">
            <a:noFill/>
            <a:miter lim="800000"/>
            <a:headEnd/>
            <a:tailEnd/>
          </a:ln>
        </p:spPr>
        <p:txBody>
          <a:bodyPr/>
          <a:lstStyle/>
          <a:p>
            <a:pPr>
              <a:lnSpc>
                <a:spcPct val="90000"/>
              </a:lnSpc>
              <a:spcBef>
                <a:spcPct val="20000"/>
              </a:spcBef>
              <a:tabLst>
                <a:tab pos="342900" algn="l"/>
                <a:tab pos="914400" algn="l"/>
              </a:tabLst>
            </a:pPr>
            <a:r>
              <a:rPr lang="en-US" dirty="0">
                <a:solidFill>
                  <a:schemeClr val="accent2"/>
                </a:solidFill>
              </a:rPr>
              <a:t>Instructor:  Paul Gordy</a:t>
            </a:r>
          </a:p>
          <a:p>
            <a:pPr>
              <a:lnSpc>
                <a:spcPct val="90000"/>
              </a:lnSpc>
              <a:spcBef>
                <a:spcPct val="20000"/>
              </a:spcBef>
              <a:tabLst>
                <a:tab pos="342900" algn="l"/>
                <a:tab pos="914400" algn="l"/>
              </a:tabLst>
            </a:pPr>
            <a:r>
              <a:rPr lang="en-US" dirty="0">
                <a:solidFill>
                  <a:schemeClr val="accent2"/>
                </a:solidFill>
              </a:rPr>
              <a:t>Office:  H-115</a:t>
            </a:r>
          </a:p>
          <a:p>
            <a:pPr>
              <a:lnSpc>
                <a:spcPct val="90000"/>
              </a:lnSpc>
              <a:spcBef>
                <a:spcPct val="20000"/>
              </a:spcBef>
              <a:tabLst>
                <a:tab pos="342900" algn="l"/>
                <a:tab pos="914400" algn="l"/>
              </a:tabLst>
            </a:pPr>
            <a:r>
              <a:rPr lang="en-US" dirty="0">
                <a:solidFill>
                  <a:schemeClr val="accent2"/>
                </a:solidFill>
              </a:rPr>
              <a:t>Phone:  822-7175</a:t>
            </a:r>
          </a:p>
          <a:p>
            <a:pPr>
              <a:lnSpc>
                <a:spcPct val="90000"/>
              </a:lnSpc>
              <a:spcBef>
                <a:spcPct val="20000"/>
              </a:spcBef>
              <a:tabLst>
                <a:tab pos="342900" algn="l"/>
                <a:tab pos="914400" algn="l"/>
              </a:tabLst>
            </a:pPr>
            <a:r>
              <a:rPr lang="en-US" dirty="0">
                <a:solidFill>
                  <a:schemeClr val="accent2"/>
                </a:solidFill>
              </a:rPr>
              <a:t>Email:  PGordy@tcc.edu</a:t>
            </a:r>
          </a:p>
        </p:txBody>
      </p:sp>
      <p:sp>
        <p:nvSpPr>
          <p:cNvPr id="3078" name="Rectangle 400"/>
          <p:cNvSpPr>
            <a:spLocks noChangeArrowheads="1"/>
          </p:cNvSpPr>
          <p:nvPr/>
        </p:nvSpPr>
        <p:spPr bwMode="auto">
          <a:xfrm>
            <a:off x="0" y="381000"/>
            <a:ext cx="9144000" cy="2667000"/>
          </a:xfrm>
          <a:prstGeom prst="rect">
            <a:avLst/>
          </a:prstGeom>
          <a:noFill/>
          <a:ln w="9525">
            <a:noFill/>
            <a:miter lim="800000"/>
            <a:headEnd/>
            <a:tailEnd/>
          </a:ln>
        </p:spPr>
        <p:txBody>
          <a:bodyPr/>
          <a:lstStyle/>
          <a:p>
            <a:pPr algn="ctr">
              <a:spcBef>
                <a:spcPct val="20000"/>
              </a:spcBef>
              <a:tabLst>
                <a:tab pos="342900" algn="l"/>
                <a:tab pos="914400" algn="l"/>
              </a:tabLst>
            </a:pPr>
            <a:r>
              <a:rPr lang="en-US" sz="3200" b="1" dirty="0">
                <a:solidFill>
                  <a:schemeClr val="accent2"/>
                </a:solidFill>
              </a:rPr>
              <a:t>EGR 262</a:t>
            </a:r>
          </a:p>
          <a:p>
            <a:pPr algn="ctr">
              <a:spcBef>
                <a:spcPct val="20000"/>
              </a:spcBef>
              <a:tabLst>
                <a:tab pos="342900" algn="l"/>
                <a:tab pos="914400" algn="l"/>
              </a:tabLst>
            </a:pPr>
            <a:r>
              <a:rPr lang="en-US" sz="3200" b="1" dirty="0">
                <a:solidFill>
                  <a:schemeClr val="accent2"/>
                </a:solidFill>
              </a:rPr>
              <a:t>Fundamental Circuits Lab</a:t>
            </a:r>
          </a:p>
          <a:p>
            <a:pPr algn="ctr">
              <a:spcBef>
                <a:spcPct val="20000"/>
              </a:spcBef>
              <a:tabLst>
                <a:tab pos="342900" algn="l"/>
                <a:tab pos="914400" algn="l"/>
              </a:tabLst>
            </a:pPr>
            <a:endParaRPr lang="en-US" sz="1200" b="1" dirty="0" smtClean="0">
              <a:solidFill>
                <a:schemeClr val="accent2"/>
              </a:solidFill>
            </a:endParaRPr>
          </a:p>
          <a:p>
            <a:pPr algn="ctr">
              <a:spcBef>
                <a:spcPct val="20000"/>
              </a:spcBef>
              <a:tabLst>
                <a:tab pos="342900" algn="l"/>
                <a:tab pos="914400" algn="l"/>
              </a:tabLst>
            </a:pPr>
            <a:r>
              <a:rPr lang="en-US" sz="3200" b="1" dirty="0" smtClean="0">
                <a:solidFill>
                  <a:schemeClr val="accent2"/>
                </a:solidFill>
              </a:rPr>
              <a:t>Presentation for</a:t>
            </a:r>
          </a:p>
          <a:p>
            <a:pPr algn="ctr">
              <a:spcBef>
                <a:spcPct val="20000"/>
              </a:spcBef>
              <a:tabLst>
                <a:tab pos="342900" algn="l"/>
                <a:tab pos="914400" algn="l"/>
              </a:tabLst>
            </a:pPr>
            <a:r>
              <a:rPr lang="en-US" sz="3200" b="1" dirty="0" smtClean="0">
                <a:solidFill>
                  <a:schemeClr val="accent2"/>
                </a:solidFill>
              </a:rPr>
              <a:t>Lab </a:t>
            </a:r>
            <a:r>
              <a:rPr lang="en-US" sz="3200" b="1" dirty="0">
                <a:solidFill>
                  <a:schemeClr val="accent2"/>
                </a:solidFill>
              </a:rPr>
              <a:t>#</a:t>
            </a:r>
            <a:r>
              <a:rPr lang="en-US" sz="3200" b="1" dirty="0" smtClean="0">
                <a:solidFill>
                  <a:schemeClr val="accent2"/>
                </a:solidFill>
              </a:rPr>
              <a:t>1:  </a:t>
            </a:r>
            <a:r>
              <a:rPr lang="en-US" sz="3200" b="1" u="sng" dirty="0" smtClean="0">
                <a:solidFill>
                  <a:schemeClr val="accent2"/>
                </a:solidFill>
              </a:rPr>
              <a:t>Breadboarding Circuits</a:t>
            </a:r>
            <a:endParaRPr lang="en-US" sz="3200" b="1" u="sng" dirty="0" smtClean="0">
              <a:solidFill>
                <a:schemeClr val="accent2"/>
              </a:solidFill>
            </a:endParaRPr>
          </a:p>
          <a:p>
            <a:pPr algn="ctr">
              <a:spcBef>
                <a:spcPct val="20000"/>
              </a:spcBef>
              <a:tabLst>
                <a:tab pos="342900" algn="l"/>
                <a:tab pos="914400" algn="l"/>
              </a:tabLst>
            </a:pPr>
            <a:endParaRPr lang="en-US" sz="3200" b="1" u="sng" dirty="0"/>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
        <p:nvSpPr>
          <p:cNvPr id="11" name="Rectangle 6"/>
          <p:cNvSpPr>
            <a:spLocks noChangeArrowheads="1"/>
          </p:cNvSpPr>
          <p:nvPr/>
        </p:nvSpPr>
        <p:spPr bwMode="auto">
          <a:xfrm>
            <a:off x="0" y="4876800"/>
            <a:ext cx="9144000" cy="1981200"/>
          </a:xfrm>
          <a:prstGeom prst="rect">
            <a:avLst/>
          </a:prstGeom>
          <a:noFill/>
          <a:ln w="9525">
            <a:noFill/>
            <a:miter lim="800000"/>
            <a:headEnd/>
            <a:tailEnd/>
          </a:ln>
        </p:spPr>
        <p:txBody>
          <a:bodyPr/>
          <a:lstStyle/>
          <a:p>
            <a:pPr>
              <a:lnSpc>
                <a:spcPct val="90000"/>
              </a:lnSpc>
              <a:spcBef>
                <a:spcPct val="20000"/>
              </a:spcBef>
              <a:tabLst>
                <a:tab pos="342900" algn="l"/>
                <a:tab pos="914400" algn="l"/>
              </a:tabLst>
            </a:pPr>
            <a:r>
              <a:rPr lang="en-US" u="sng" dirty="0" smtClean="0">
                <a:solidFill>
                  <a:schemeClr val="accent2"/>
                </a:solidFill>
              </a:rPr>
              <a:t>Items passed out in lab</a:t>
            </a:r>
            <a:r>
              <a:rPr lang="en-US" dirty="0" smtClean="0">
                <a:solidFill>
                  <a:schemeClr val="accent2"/>
                </a:solidFill>
              </a:rPr>
              <a:t> (print your own items for future labs):</a:t>
            </a:r>
          </a:p>
          <a:p>
            <a:pPr marL="228600" indent="-228600">
              <a:lnSpc>
                <a:spcPct val="90000"/>
              </a:lnSpc>
              <a:spcBef>
                <a:spcPct val="20000"/>
              </a:spcBef>
              <a:buFont typeface="Arial" pitchFamily="34" charset="0"/>
              <a:buChar char="•"/>
              <a:tabLst>
                <a:tab pos="342900" algn="l"/>
                <a:tab pos="914400" algn="l"/>
              </a:tabLst>
            </a:pPr>
            <a:r>
              <a:rPr lang="en-US" dirty="0" smtClean="0">
                <a:solidFill>
                  <a:schemeClr val="accent2"/>
                </a:solidFill>
              </a:rPr>
              <a:t>Syllabus</a:t>
            </a:r>
          </a:p>
          <a:p>
            <a:pPr marL="228600" indent="-228600">
              <a:lnSpc>
                <a:spcPct val="90000"/>
              </a:lnSpc>
              <a:spcBef>
                <a:spcPct val="20000"/>
              </a:spcBef>
              <a:buFont typeface="Arial" pitchFamily="34" charset="0"/>
              <a:buChar char="•"/>
              <a:tabLst>
                <a:tab pos="342900" algn="l"/>
                <a:tab pos="914400" algn="l"/>
              </a:tabLst>
            </a:pPr>
            <a:r>
              <a:rPr lang="en-US" dirty="0" smtClean="0">
                <a:solidFill>
                  <a:schemeClr val="accent2"/>
                </a:solidFill>
              </a:rPr>
              <a:t>Presentation for Lab #1</a:t>
            </a:r>
          </a:p>
          <a:p>
            <a:pPr marL="228600" indent="-228600">
              <a:lnSpc>
                <a:spcPct val="90000"/>
              </a:lnSpc>
              <a:spcBef>
                <a:spcPct val="20000"/>
              </a:spcBef>
              <a:buFont typeface="Arial" pitchFamily="34" charset="0"/>
              <a:buChar char="•"/>
              <a:tabLst>
                <a:tab pos="342900" algn="l"/>
                <a:tab pos="914400" algn="l"/>
              </a:tabLst>
            </a:pPr>
            <a:r>
              <a:rPr lang="en-US" dirty="0" smtClean="0">
                <a:solidFill>
                  <a:schemeClr val="accent2"/>
                </a:solidFill>
              </a:rPr>
              <a:t>Lab Guide for Lab #1</a:t>
            </a:r>
          </a:p>
          <a:p>
            <a:pPr marL="228600" indent="-228600">
              <a:lnSpc>
                <a:spcPct val="90000"/>
              </a:lnSpc>
              <a:spcBef>
                <a:spcPct val="20000"/>
              </a:spcBef>
              <a:buFont typeface="Arial" pitchFamily="34" charset="0"/>
              <a:buChar char="•"/>
              <a:tabLst>
                <a:tab pos="342900" algn="l"/>
                <a:tab pos="914400" algn="l"/>
              </a:tabLst>
            </a:pPr>
            <a:r>
              <a:rPr lang="en-US" dirty="0" err="1" smtClean="0">
                <a:solidFill>
                  <a:schemeClr val="accent2"/>
                </a:solidFill>
              </a:rPr>
              <a:t>Pinouts</a:t>
            </a:r>
            <a:r>
              <a:rPr lang="en-US" dirty="0" smtClean="0">
                <a:solidFill>
                  <a:schemeClr val="accent2"/>
                </a:solidFill>
              </a:rPr>
              <a:t> (connection information and data sheets for parts)</a:t>
            </a:r>
            <a:endParaRPr lang="en-US"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5"/>
          <p:cNvSpPr>
            <a:spLocks noChangeArrowheads="1"/>
          </p:cNvSpPr>
          <p:nvPr/>
        </p:nvSpPr>
        <p:spPr bwMode="auto">
          <a:xfrm>
            <a:off x="-11617" y="381000"/>
            <a:ext cx="9155617" cy="406400"/>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2200" b="1" u="sng" dirty="0">
                <a:solidFill>
                  <a:schemeClr val="accent2"/>
                </a:solidFill>
                <a:cs typeface="Times New Roman" pitchFamily="18" charset="0"/>
              </a:rPr>
              <a:t>Example</a:t>
            </a:r>
            <a:r>
              <a:rPr lang="en-US" sz="2200" dirty="0">
                <a:solidFill>
                  <a:schemeClr val="accent2"/>
                </a:solidFill>
                <a:cs typeface="Times New Roman" pitchFamily="18" charset="0"/>
              </a:rPr>
              <a:t>:  Connect the following circuit using the SK-10 solderless breadboard.</a:t>
            </a:r>
            <a:r>
              <a:rPr lang="en-US" sz="2200" dirty="0">
                <a:solidFill>
                  <a:schemeClr val="accent2"/>
                </a:solidFill>
                <a:cs typeface="Tahoma" pitchFamily="34" charset="0"/>
              </a:rPr>
              <a:t> </a:t>
            </a:r>
          </a:p>
        </p:txBody>
      </p:sp>
      <p:grpSp>
        <p:nvGrpSpPr>
          <p:cNvPr id="21511" name="Group 477"/>
          <p:cNvGrpSpPr>
            <a:grpSpLocks/>
          </p:cNvGrpSpPr>
          <p:nvPr/>
        </p:nvGrpSpPr>
        <p:grpSpPr bwMode="auto">
          <a:xfrm>
            <a:off x="685800" y="2392568"/>
            <a:ext cx="8007350" cy="3866945"/>
            <a:chOff x="1161" y="4527"/>
            <a:chExt cx="9890" cy="4091"/>
          </a:xfrm>
        </p:grpSpPr>
        <p:grpSp>
          <p:nvGrpSpPr>
            <p:cNvPr id="21570" name="Group 478"/>
            <p:cNvGrpSpPr>
              <a:grpSpLocks/>
            </p:cNvGrpSpPr>
            <p:nvPr/>
          </p:nvGrpSpPr>
          <p:grpSpPr bwMode="auto">
            <a:xfrm>
              <a:off x="2107" y="5350"/>
              <a:ext cx="8944" cy="3268"/>
              <a:chOff x="1505" y="989"/>
              <a:chExt cx="8944" cy="3268"/>
            </a:xfrm>
          </p:grpSpPr>
          <p:sp>
            <p:nvSpPr>
              <p:cNvPr id="21639" name="Rectangle 479"/>
              <p:cNvSpPr>
                <a:spLocks noChangeArrowheads="1"/>
              </p:cNvSpPr>
              <p:nvPr/>
            </p:nvSpPr>
            <p:spPr bwMode="auto">
              <a:xfrm>
                <a:off x="1505" y="989"/>
                <a:ext cx="8944" cy="3268"/>
              </a:xfrm>
              <a:prstGeom prst="rect">
                <a:avLst/>
              </a:prstGeom>
              <a:solidFill>
                <a:srgbClr val="FFFFFF"/>
              </a:solidFill>
              <a:ln w="9525">
                <a:solidFill>
                  <a:srgbClr val="000000"/>
                </a:solidFill>
                <a:miter lim="800000"/>
                <a:headEnd/>
                <a:tailEnd/>
              </a:ln>
            </p:spPr>
            <p:txBody>
              <a:bodyPr/>
              <a:lstStyle/>
              <a:p>
                <a:endParaRPr lang="en-US"/>
              </a:p>
            </p:txBody>
          </p:sp>
          <p:sp>
            <p:nvSpPr>
              <p:cNvPr id="21640" name="Rectangle 480"/>
              <p:cNvSpPr>
                <a:spLocks noChangeArrowheads="1"/>
              </p:cNvSpPr>
              <p:nvPr/>
            </p:nvSpPr>
            <p:spPr bwMode="auto">
              <a:xfrm>
                <a:off x="1548" y="1032"/>
                <a:ext cx="8858" cy="1462"/>
              </a:xfrm>
              <a:prstGeom prst="rect">
                <a:avLst/>
              </a:prstGeom>
              <a:solidFill>
                <a:srgbClr val="FFFFFF"/>
              </a:solidFill>
              <a:ln w="9525">
                <a:solidFill>
                  <a:srgbClr val="000000"/>
                </a:solidFill>
                <a:miter lim="800000"/>
                <a:headEnd/>
                <a:tailEnd/>
              </a:ln>
            </p:spPr>
            <p:txBody>
              <a:bodyPr/>
              <a:lstStyle/>
              <a:p>
                <a:endParaRPr lang="en-US"/>
              </a:p>
            </p:txBody>
          </p:sp>
          <p:sp>
            <p:nvSpPr>
              <p:cNvPr id="21641" name="Oval 481"/>
              <p:cNvSpPr>
                <a:spLocks noChangeArrowheads="1"/>
              </p:cNvSpPr>
              <p:nvPr/>
            </p:nvSpPr>
            <p:spPr bwMode="auto">
              <a:xfrm>
                <a:off x="159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42" name="Oval 482"/>
              <p:cNvSpPr>
                <a:spLocks noChangeArrowheads="1"/>
              </p:cNvSpPr>
              <p:nvPr/>
            </p:nvSpPr>
            <p:spPr bwMode="auto">
              <a:xfrm>
                <a:off x="159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43" name="Oval 483"/>
              <p:cNvSpPr>
                <a:spLocks noChangeArrowheads="1"/>
              </p:cNvSpPr>
              <p:nvPr/>
            </p:nvSpPr>
            <p:spPr bwMode="auto">
              <a:xfrm>
                <a:off x="159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44" name="Oval 484"/>
              <p:cNvSpPr>
                <a:spLocks noChangeArrowheads="1"/>
              </p:cNvSpPr>
              <p:nvPr/>
            </p:nvSpPr>
            <p:spPr bwMode="auto">
              <a:xfrm>
                <a:off x="159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45" name="Oval 485"/>
              <p:cNvSpPr>
                <a:spLocks noChangeArrowheads="1"/>
              </p:cNvSpPr>
              <p:nvPr/>
            </p:nvSpPr>
            <p:spPr bwMode="auto">
              <a:xfrm>
                <a:off x="159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46" name="Oval 486"/>
              <p:cNvSpPr>
                <a:spLocks noChangeArrowheads="1"/>
              </p:cNvSpPr>
              <p:nvPr/>
            </p:nvSpPr>
            <p:spPr bwMode="auto">
              <a:xfrm>
                <a:off x="172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47" name="Oval 487"/>
              <p:cNvSpPr>
                <a:spLocks noChangeArrowheads="1"/>
              </p:cNvSpPr>
              <p:nvPr/>
            </p:nvSpPr>
            <p:spPr bwMode="auto">
              <a:xfrm>
                <a:off x="172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48" name="Oval 488"/>
              <p:cNvSpPr>
                <a:spLocks noChangeArrowheads="1"/>
              </p:cNvSpPr>
              <p:nvPr/>
            </p:nvSpPr>
            <p:spPr bwMode="auto">
              <a:xfrm>
                <a:off x="172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49" name="Oval 489"/>
              <p:cNvSpPr>
                <a:spLocks noChangeArrowheads="1"/>
              </p:cNvSpPr>
              <p:nvPr/>
            </p:nvSpPr>
            <p:spPr bwMode="auto">
              <a:xfrm>
                <a:off x="172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50" name="Oval 490"/>
              <p:cNvSpPr>
                <a:spLocks noChangeArrowheads="1"/>
              </p:cNvSpPr>
              <p:nvPr/>
            </p:nvSpPr>
            <p:spPr bwMode="auto">
              <a:xfrm>
                <a:off x="172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51" name="Oval 491"/>
              <p:cNvSpPr>
                <a:spLocks noChangeArrowheads="1"/>
              </p:cNvSpPr>
              <p:nvPr/>
            </p:nvSpPr>
            <p:spPr bwMode="auto">
              <a:xfrm>
                <a:off x="184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52" name="Oval 492"/>
              <p:cNvSpPr>
                <a:spLocks noChangeArrowheads="1"/>
              </p:cNvSpPr>
              <p:nvPr/>
            </p:nvSpPr>
            <p:spPr bwMode="auto">
              <a:xfrm>
                <a:off x="184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53" name="Oval 493"/>
              <p:cNvSpPr>
                <a:spLocks noChangeArrowheads="1"/>
              </p:cNvSpPr>
              <p:nvPr/>
            </p:nvSpPr>
            <p:spPr bwMode="auto">
              <a:xfrm>
                <a:off x="184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54" name="Oval 494"/>
              <p:cNvSpPr>
                <a:spLocks noChangeArrowheads="1"/>
              </p:cNvSpPr>
              <p:nvPr/>
            </p:nvSpPr>
            <p:spPr bwMode="auto">
              <a:xfrm>
                <a:off x="184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55" name="Oval 495"/>
              <p:cNvSpPr>
                <a:spLocks noChangeArrowheads="1"/>
              </p:cNvSpPr>
              <p:nvPr/>
            </p:nvSpPr>
            <p:spPr bwMode="auto">
              <a:xfrm>
                <a:off x="184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56" name="Oval 496"/>
              <p:cNvSpPr>
                <a:spLocks noChangeArrowheads="1"/>
              </p:cNvSpPr>
              <p:nvPr/>
            </p:nvSpPr>
            <p:spPr bwMode="auto">
              <a:xfrm>
                <a:off x="197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57" name="Oval 497"/>
              <p:cNvSpPr>
                <a:spLocks noChangeArrowheads="1"/>
              </p:cNvSpPr>
              <p:nvPr/>
            </p:nvSpPr>
            <p:spPr bwMode="auto">
              <a:xfrm>
                <a:off x="197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58" name="Oval 498"/>
              <p:cNvSpPr>
                <a:spLocks noChangeArrowheads="1"/>
              </p:cNvSpPr>
              <p:nvPr/>
            </p:nvSpPr>
            <p:spPr bwMode="auto">
              <a:xfrm>
                <a:off x="197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59" name="Oval 499"/>
              <p:cNvSpPr>
                <a:spLocks noChangeArrowheads="1"/>
              </p:cNvSpPr>
              <p:nvPr/>
            </p:nvSpPr>
            <p:spPr bwMode="auto">
              <a:xfrm>
                <a:off x="197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60" name="Oval 500"/>
              <p:cNvSpPr>
                <a:spLocks noChangeArrowheads="1"/>
              </p:cNvSpPr>
              <p:nvPr/>
            </p:nvSpPr>
            <p:spPr bwMode="auto">
              <a:xfrm>
                <a:off x="197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61" name="Oval 501"/>
              <p:cNvSpPr>
                <a:spLocks noChangeArrowheads="1"/>
              </p:cNvSpPr>
              <p:nvPr/>
            </p:nvSpPr>
            <p:spPr bwMode="auto">
              <a:xfrm>
                <a:off x="210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62" name="Oval 502"/>
              <p:cNvSpPr>
                <a:spLocks noChangeArrowheads="1"/>
              </p:cNvSpPr>
              <p:nvPr/>
            </p:nvSpPr>
            <p:spPr bwMode="auto">
              <a:xfrm>
                <a:off x="210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63" name="Oval 503"/>
              <p:cNvSpPr>
                <a:spLocks noChangeArrowheads="1"/>
              </p:cNvSpPr>
              <p:nvPr/>
            </p:nvSpPr>
            <p:spPr bwMode="auto">
              <a:xfrm>
                <a:off x="210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64" name="Oval 504"/>
              <p:cNvSpPr>
                <a:spLocks noChangeArrowheads="1"/>
              </p:cNvSpPr>
              <p:nvPr/>
            </p:nvSpPr>
            <p:spPr bwMode="auto">
              <a:xfrm>
                <a:off x="210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65" name="Oval 505"/>
              <p:cNvSpPr>
                <a:spLocks noChangeArrowheads="1"/>
              </p:cNvSpPr>
              <p:nvPr/>
            </p:nvSpPr>
            <p:spPr bwMode="auto">
              <a:xfrm>
                <a:off x="210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66" name="Oval 506"/>
              <p:cNvSpPr>
                <a:spLocks noChangeArrowheads="1"/>
              </p:cNvSpPr>
              <p:nvPr/>
            </p:nvSpPr>
            <p:spPr bwMode="auto">
              <a:xfrm>
                <a:off x="223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67" name="Oval 507"/>
              <p:cNvSpPr>
                <a:spLocks noChangeArrowheads="1"/>
              </p:cNvSpPr>
              <p:nvPr/>
            </p:nvSpPr>
            <p:spPr bwMode="auto">
              <a:xfrm>
                <a:off x="223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68" name="Oval 508"/>
              <p:cNvSpPr>
                <a:spLocks noChangeArrowheads="1"/>
              </p:cNvSpPr>
              <p:nvPr/>
            </p:nvSpPr>
            <p:spPr bwMode="auto">
              <a:xfrm>
                <a:off x="223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69" name="Oval 509"/>
              <p:cNvSpPr>
                <a:spLocks noChangeArrowheads="1"/>
              </p:cNvSpPr>
              <p:nvPr/>
            </p:nvSpPr>
            <p:spPr bwMode="auto">
              <a:xfrm>
                <a:off x="223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70" name="Oval 510"/>
              <p:cNvSpPr>
                <a:spLocks noChangeArrowheads="1"/>
              </p:cNvSpPr>
              <p:nvPr/>
            </p:nvSpPr>
            <p:spPr bwMode="auto">
              <a:xfrm>
                <a:off x="223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71" name="Oval 511"/>
              <p:cNvSpPr>
                <a:spLocks noChangeArrowheads="1"/>
              </p:cNvSpPr>
              <p:nvPr/>
            </p:nvSpPr>
            <p:spPr bwMode="auto">
              <a:xfrm>
                <a:off x="236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72" name="Oval 512"/>
              <p:cNvSpPr>
                <a:spLocks noChangeArrowheads="1"/>
              </p:cNvSpPr>
              <p:nvPr/>
            </p:nvSpPr>
            <p:spPr bwMode="auto">
              <a:xfrm>
                <a:off x="236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73" name="Oval 513"/>
              <p:cNvSpPr>
                <a:spLocks noChangeArrowheads="1"/>
              </p:cNvSpPr>
              <p:nvPr/>
            </p:nvSpPr>
            <p:spPr bwMode="auto">
              <a:xfrm>
                <a:off x="236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74" name="Oval 514"/>
              <p:cNvSpPr>
                <a:spLocks noChangeArrowheads="1"/>
              </p:cNvSpPr>
              <p:nvPr/>
            </p:nvSpPr>
            <p:spPr bwMode="auto">
              <a:xfrm>
                <a:off x="236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75" name="Oval 515"/>
              <p:cNvSpPr>
                <a:spLocks noChangeArrowheads="1"/>
              </p:cNvSpPr>
              <p:nvPr/>
            </p:nvSpPr>
            <p:spPr bwMode="auto">
              <a:xfrm>
                <a:off x="236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76" name="Oval 516"/>
              <p:cNvSpPr>
                <a:spLocks noChangeArrowheads="1"/>
              </p:cNvSpPr>
              <p:nvPr/>
            </p:nvSpPr>
            <p:spPr bwMode="auto">
              <a:xfrm>
                <a:off x="249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77" name="Oval 517"/>
              <p:cNvSpPr>
                <a:spLocks noChangeArrowheads="1"/>
              </p:cNvSpPr>
              <p:nvPr/>
            </p:nvSpPr>
            <p:spPr bwMode="auto">
              <a:xfrm>
                <a:off x="249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78" name="Oval 518"/>
              <p:cNvSpPr>
                <a:spLocks noChangeArrowheads="1"/>
              </p:cNvSpPr>
              <p:nvPr/>
            </p:nvSpPr>
            <p:spPr bwMode="auto">
              <a:xfrm>
                <a:off x="249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79" name="Oval 519"/>
              <p:cNvSpPr>
                <a:spLocks noChangeArrowheads="1"/>
              </p:cNvSpPr>
              <p:nvPr/>
            </p:nvSpPr>
            <p:spPr bwMode="auto">
              <a:xfrm>
                <a:off x="249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80" name="Oval 520"/>
              <p:cNvSpPr>
                <a:spLocks noChangeArrowheads="1"/>
              </p:cNvSpPr>
              <p:nvPr/>
            </p:nvSpPr>
            <p:spPr bwMode="auto">
              <a:xfrm>
                <a:off x="249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81" name="Oval 521"/>
              <p:cNvSpPr>
                <a:spLocks noChangeArrowheads="1"/>
              </p:cNvSpPr>
              <p:nvPr/>
            </p:nvSpPr>
            <p:spPr bwMode="auto">
              <a:xfrm>
                <a:off x="262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82" name="Oval 522"/>
              <p:cNvSpPr>
                <a:spLocks noChangeArrowheads="1"/>
              </p:cNvSpPr>
              <p:nvPr/>
            </p:nvSpPr>
            <p:spPr bwMode="auto">
              <a:xfrm>
                <a:off x="262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83" name="Oval 523"/>
              <p:cNvSpPr>
                <a:spLocks noChangeArrowheads="1"/>
              </p:cNvSpPr>
              <p:nvPr/>
            </p:nvSpPr>
            <p:spPr bwMode="auto">
              <a:xfrm>
                <a:off x="262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84" name="Oval 524"/>
              <p:cNvSpPr>
                <a:spLocks noChangeArrowheads="1"/>
              </p:cNvSpPr>
              <p:nvPr/>
            </p:nvSpPr>
            <p:spPr bwMode="auto">
              <a:xfrm>
                <a:off x="262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85" name="Oval 525"/>
              <p:cNvSpPr>
                <a:spLocks noChangeArrowheads="1"/>
              </p:cNvSpPr>
              <p:nvPr/>
            </p:nvSpPr>
            <p:spPr bwMode="auto">
              <a:xfrm>
                <a:off x="262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86" name="Oval 526"/>
              <p:cNvSpPr>
                <a:spLocks noChangeArrowheads="1"/>
              </p:cNvSpPr>
              <p:nvPr/>
            </p:nvSpPr>
            <p:spPr bwMode="auto">
              <a:xfrm>
                <a:off x="275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87" name="Oval 527"/>
              <p:cNvSpPr>
                <a:spLocks noChangeArrowheads="1"/>
              </p:cNvSpPr>
              <p:nvPr/>
            </p:nvSpPr>
            <p:spPr bwMode="auto">
              <a:xfrm>
                <a:off x="275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88" name="Oval 528"/>
              <p:cNvSpPr>
                <a:spLocks noChangeArrowheads="1"/>
              </p:cNvSpPr>
              <p:nvPr/>
            </p:nvSpPr>
            <p:spPr bwMode="auto">
              <a:xfrm>
                <a:off x="275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89" name="Oval 529"/>
              <p:cNvSpPr>
                <a:spLocks noChangeArrowheads="1"/>
              </p:cNvSpPr>
              <p:nvPr/>
            </p:nvSpPr>
            <p:spPr bwMode="auto">
              <a:xfrm>
                <a:off x="275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90" name="Oval 530"/>
              <p:cNvSpPr>
                <a:spLocks noChangeArrowheads="1"/>
              </p:cNvSpPr>
              <p:nvPr/>
            </p:nvSpPr>
            <p:spPr bwMode="auto">
              <a:xfrm>
                <a:off x="275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91" name="Oval 531"/>
              <p:cNvSpPr>
                <a:spLocks noChangeArrowheads="1"/>
              </p:cNvSpPr>
              <p:nvPr/>
            </p:nvSpPr>
            <p:spPr bwMode="auto">
              <a:xfrm>
                <a:off x="288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92" name="Oval 532"/>
              <p:cNvSpPr>
                <a:spLocks noChangeArrowheads="1"/>
              </p:cNvSpPr>
              <p:nvPr/>
            </p:nvSpPr>
            <p:spPr bwMode="auto">
              <a:xfrm>
                <a:off x="288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93" name="Oval 533"/>
              <p:cNvSpPr>
                <a:spLocks noChangeArrowheads="1"/>
              </p:cNvSpPr>
              <p:nvPr/>
            </p:nvSpPr>
            <p:spPr bwMode="auto">
              <a:xfrm>
                <a:off x="288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94" name="Oval 534"/>
              <p:cNvSpPr>
                <a:spLocks noChangeArrowheads="1"/>
              </p:cNvSpPr>
              <p:nvPr/>
            </p:nvSpPr>
            <p:spPr bwMode="auto">
              <a:xfrm>
                <a:off x="288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695" name="Oval 535"/>
              <p:cNvSpPr>
                <a:spLocks noChangeArrowheads="1"/>
              </p:cNvSpPr>
              <p:nvPr/>
            </p:nvSpPr>
            <p:spPr bwMode="auto">
              <a:xfrm>
                <a:off x="288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696" name="Oval 536"/>
              <p:cNvSpPr>
                <a:spLocks noChangeArrowheads="1"/>
              </p:cNvSpPr>
              <p:nvPr/>
            </p:nvSpPr>
            <p:spPr bwMode="auto">
              <a:xfrm>
                <a:off x="301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697" name="Oval 537"/>
              <p:cNvSpPr>
                <a:spLocks noChangeArrowheads="1"/>
              </p:cNvSpPr>
              <p:nvPr/>
            </p:nvSpPr>
            <p:spPr bwMode="auto">
              <a:xfrm>
                <a:off x="301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698" name="Oval 538"/>
              <p:cNvSpPr>
                <a:spLocks noChangeArrowheads="1"/>
              </p:cNvSpPr>
              <p:nvPr/>
            </p:nvSpPr>
            <p:spPr bwMode="auto">
              <a:xfrm>
                <a:off x="301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699" name="Oval 539"/>
              <p:cNvSpPr>
                <a:spLocks noChangeArrowheads="1"/>
              </p:cNvSpPr>
              <p:nvPr/>
            </p:nvSpPr>
            <p:spPr bwMode="auto">
              <a:xfrm>
                <a:off x="301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00" name="Oval 540"/>
              <p:cNvSpPr>
                <a:spLocks noChangeArrowheads="1"/>
              </p:cNvSpPr>
              <p:nvPr/>
            </p:nvSpPr>
            <p:spPr bwMode="auto">
              <a:xfrm>
                <a:off x="301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01" name="Oval 541"/>
              <p:cNvSpPr>
                <a:spLocks noChangeArrowheads="1"/>
              </p:cNvSpPr>
              <p:nvPr/>
            </p:nvSpPr>
            <p:spPr bwMode="auto">
              <a:xfrm>
                <a:off x="313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02" name="Oval 542"/>
              <p:cNvSpPr>
                <a:spLocks noChangeArrowheads="1"/>
              </p:cNvSpPr>
              <p:nvPr/>
            </p:nvSpPr>
            <p:spPr bwMode="auto">
              <a:xfrm>
                <a:off x="313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03" name="Oval 543"/>
              <p:cNvSpPr>
                <a:spLocks noChangeArrowheads="1"/>
              </p:cNvSpPr>
              <p:nvPr/>
            </p:nvSpPr>
            <p:spPr bwMode="auto">
              <a:xfrm>
                <a:off x="313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04" name="Oval 544"/>
              <p:cNvSpPr>
                <a:spLocks noChangeArrowheads="1"/>
              </p:cNvSpPr>
              <p:nvPr/>
            </p:nvSpPr>
            <p:spPr bwMode="auto">
              <a:xfrm>
                <a:off x="313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05" name="Oval 545"/>
              <p:cNvSpPr>
                <a:spLocks noChangeArrowheads="1"/>
              </p:cNvSpPr>
              <p:nvPr/>
            </p:nvSpPr>
            <p:spPr bwMode="auto">
              <a:xfrm>
                <a:off x="313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06" name="Oval 546"/>
              <p:cNvSpPr>
                <a:spLocks noChangeArrowheads="1"/>
              </p:cNvSpPr>
              <p:nvPr/>
            </p:nvSpPr>
            <p:spPr bwMode="auto">
              <a:xfrm>
                <a:off x="326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07" name="Oval 547"/>
              <p:cNvSpPr>
                <a:spLocks noChangeArrowheads="1"/>
              </p:cNvSpPr>
              <p:nvPr/>
            </p:nvSpPr>
            <p:spPr bwMode="auto">
              <a:xfrm>
                <a:off x="326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08" name="Oval 548"/>
              <p:cNvSpPr>
                <a:spLocks noChangeArrowheads="1"/>
              </p:cNvSpPr>
              <p:nvPr/>
            </p:nvSpPr>
            <p:spPr bwMode="auto">
              <a:xfrm>
                <a:off x="326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09" name="Oval 549"/>
              <p:cNvSpPr>
                <a:spLocks noChangeArrowheads="1"/>
              </p:cNvSpPr>
              <p:nvPr/>
            </p:nvSpPr>
            <p:spPr bwMode="auto">
              <a:xfrm>
                <a:off x="326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10" name="Oval 550"/>
              <p:cNvSpPr>
                <a:spLocks noChangeArrowheads="1"/>
              </p:cNvSpPr>
              <p:nvPr/>
            </p:nvSpPr>
            <p:spPr bwMode="auto">
              <a:xfrm>
                <a:off x="326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11" name="Oval 551"/>
              <p:cNvSpPr>
                <a:spLocks noChangeArrowheads="1"/>
              </p:cNvSpPr>
              <p:nvPr/>
            </p:nvSpPr>
            <p:spPr bwMode="auto">
              <a:xfrm>
                <a:off x="339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12" name="Oval 552"/>
              <p:cNvSpPr>
                <a:spLocks noChangeArrowheads="1"/>
              </p:cNvSpPr>
              <p:nvPr/>
            </p:nvSpPr>
            <p:spPr bwMode="auto">
              <a:xfrm>
                <a:off x="339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13" name="Oval 553"/>
              <p:cNvSpPr>
                <a:spLocks noChangeArrowheads="1"/>
              </p:cNvSpPr>
              <p:nvPr/>
            </p:nvSpPr>
            <p:spPr bwMode="auto">
              <a:xfrm>
                <a:off x="339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14" name="Oval 554"/>
              <p:cNvSpPr>
                <a:spLocks noChangeArrowheads="1"/>
              </p:cNvSpPr>
              <p:nvPr/>
            </p:nvSpPr>
            <p:spPr bwMode="auto">
              <a:xfrm>
                <a:off x="339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15" name="Oval 555"/>
              <p:cNvSpPr>
                <a:spLocks noChangeArrowheads="1"/>
              </p:cNvSpPr>
              <p:nvPr/>
            </p:nvSpPr>
            <p:spPr bwMode="auto">
              <a:xfrm>
                <a:off x="339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16" name="Oval 556"/>
              <p:cNvSpPr>
                <a:spLocks noChangeArrowheads="1"/>
              </p:cNvSpPr>
              <p:nvPr/>
            </p:nvSpPr>
            <p:spPr bwMode="auto">
              <a:xfrm>
                <a:off x="352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17" name="Oval 557"/>
              <p:cNvSpPr>
                <a:spLocks noChangeArrowheads="1"/>
              </p:cNvSpPr>
              <p:nvPr/>
            </p:nvSpPr>
            <p:spPr bwMode="auto">
              <a:xfrm>
                <a:off x="352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18" name="Oval 558"/>
              <p:cNvSpPr>
                <a:spLocks noChangeArrowheads="1"/>
              </p:cNvSpPr>
              <p:nvPr/>
            </p:nvSpPr>
            <p:spPr bwMode="auto">
              <a:xfrm>
                <a:off x="352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19" name="Oval 559"/>
              <p:cNvSpPr>
                <a:spLocks noChangeArrowheads="1"/>
              </p:cNvSpPr>
              <p:nvPr/>
            </p:nvSpPr>
            <p:spPr bwMode="auto">
              <a:xfrm>
                <a:off x="352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20" name="Oval 560"/>
              <p:cNvSpPr>
                <a:spLocks noChangeArrowheads="1"/>
              </p:cNvSpPr>
              <p:nvPr/>
            </p:nvSpPr>
            <p:spPr bwMode="auto">
              <a:xfrm>
                <a:off x="352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21" name="Oval 561"/>
              <p:cNvSpPr>
                <a:spLocks noChangeArrowheads="1"/>
              </p:cNvSpPr>
              <p:nvPr/>
            </p:nvSpPr>
            <p:spPr bwMode="auto">
              <a:xfrm>
                <a:off x="365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22" name="Oval 562"/>
              <p:cNvSpPr>
                <a:spLocks noChangeArrowheads="1"/>
              </p:cNvSpPr>
              <p:nvPr/>
            </p:nvSpPr>
            <p:spPr bwMode="auto">
              <a:xfrm>
                <a:off x="365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23" name="Oval 563"/>
              <p:cNvSpPr>
                <a:spLocks noChangeArrowheads="1"/>
              </p:cNvSpPr>
              <p:nvPr/>
            </p:nvSpPr>
            <p:spPr bwMode="auto">
              <a:xfrm>
                <a:off x="365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24" name="Oval 564"/>
              <p:cNvSpPr>
                <a:spLocks noChangeArrowheads="1"/>
              </p:cNvSpPr>
              <p:nvPr/>
            </p:nvSpPr>
            <p:spPr bwMode="auto">
              <a:xfrm>
                <a:off x="365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25" name="Oval 565"/>
              <p:cNvSpPr>
                <a:spLocks noChangeArrowheads="1"/>
              </p:cNvSpPr>
              <p:nvPr/>
            </p:nvSpPr>
            <p:spPr bwMode="auto">
              <a:xfrm>
                <a:off x="365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26" name="Oval 566"/>
              <p:cNvSpPr>
                <a:spLocks noChangeArrowheads="1"/>
              </p:cNvSpPr>
              <p:nvPr/>
            </p:nvSpPr>
            <p:spPr bwMode="auto">
              <a:xfrm>
                <a:off x="378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27" name="Oval 567"/>
              <p:cNvSpPr>
                <a:spLocks noChangeArrowheads="1"/>
              </p:cNvSpPr>
              <p:nvPr/>
            </p:nvSpPr>
            <p:spPr bwMode="auto">
              <a:xfrm>
                <a:off x="378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28" name="Oval 568"/>
              <p:cNvSpPr>
                <a:spLocks noChangeArrowheads="1"/>
              </p:cNvSpPr>
              <p:nvPr/>
            </p:nvSpPr>
            <p:spPr bwMode="auto">
              <a:xfrm>
                <a:off x="378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29" name="Oval 569"/>
              <p:cNvSpPr>
                <a:spLocks noChangeArrowheads="1"/>
              </p:cNvSpPr>
              <p:nvPr/>
            </p:nvSpPr>
            <p:spPr bwMode="auto">
              <a:xfrm>
                <a:off x="378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30" name="Oval 570"/>
              <p:cNvSpPr>
                <a:spLocks noChangeArrowheads="1"/>
              </p:cNvSpPr>
              <p:nvPr/>
            </p:nvSpPr>
            <p:spPr bwMode="auto">
              <a:xfrm>
                <a:off x="378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31" name="Oval 571"/>
              <p:cNvSpPr>
                <a:spLocks noChangeArrowheads="1"/>
              </p:cNvSpPr>
              <p:nvPr/>
            </p:nvSpPr>
            <p:spPr bwMode="auto">
              <a:xfrm>
                <a:off x="391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32" name="Oval 572"/>
              <p:cNvSpPr>
                <a:spLocks noChangeArrowheads="1"/>
              </p:cNvSpPr>
              <p:nvPr/>
            </p:nvSpPr>
            <p:spPr bwMode="auto">
              <a:xfrm>
                <a:off x="391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33" name="Oval 573"/>
              <p:cNvSpPr>
                <a:spLocks noChangeArrowheads="1"/>
              </p:cNvSpPr>
              <p:nvPr/>
            </p:nvSpPr>
            <p:spPr bwMode="auto">
              <a:xfrm>
                <a:off x="391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34" name="Oval 574"/>
              <p:cNvSpPr>
                <a:spLocks noChangeArrowheads="1"/>
              </p:cNvSpPr>
              <p:nvPr/>
            </p:nvSpPr>
            <p:spPr bwMode="auto">
              <a:xfrm>
                <a:off x="391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35" name="Oval 575"/>
              <p:cNvSpPr>
                <a:spLocks noChangeArrowheads="1"/>
              </p:cNvSpPr>
              <p:nvPr/>
            </p:nvSpPr>
            <p:spPr bwMode="auto">
              <a:xfrm>
                <a:off x="391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36" name="Oval 576"/>
              <p:cNvSpPr>
                <a:spLocks noChangeArrowheads="1"/>
              </p:cNvSpPr>
              <p:nvPr/>
            </p:nvSpPr>
            <p:spPr bwMode="auto">
              <a:xfrm>
                <a:off x="404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37" name="Oval 577"/>
              <p:cNvSpPr>
                <a:spLocks noChangeArrowheads="1"/>
              </p:cNvSpPr>
              <p:nvPr/>
            </p:nvSpPr>
            <p:spPr bwMode="auto">
              <a:xfrm>
                <a:off x="404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38" name="Oval 578"/>
              <p:cNvSpPr>
                <a:spLocks noChangeArrowheads="1"/>
              </p:cNvSpPr>
              <p:nvPr/>
            </p:nvSpPr>
            <p:spPr bwMode="auto">
              <a:xfrm>
                <a:off x="404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39" name="Oval 579"/>
              <p:cNvSpPr>
                <a:spLocks noChangeArrowheads="1"/>
              </p:cNvSpPr>
              <p:nvPr/>
            </p:nvSpPr>
            <p:spPr bwMode="auto">
              <a:xfrm>
                <a:off x="404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40" name="Oval 580"/>
              <p:cNvSpPr>
                <a:spLocks noChangeArrowheads="1"/>
              </p:cNvSpPr>
              <p:nvPr/>
            </p:nvSpPr>
            <p:spPr bwMode="auto">
              <a:xfrm>
                <a:off x="404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41" name="Oval 581"/>
              <p:cNvSpPr>
                <a:spLocks noChangeArrowheads="1"/>
              </p:cNvSpPr>
              <p:nvPr/>
            </p:nvSpPr>
            <p:spPr bwMode="auto">
              <a:xfrm>
                <a:off x="417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42" name="Oval 582"/>
              <p:cNvSpPr>
                <a:spLocks noChangeArrowheads="1"/>
              </p:cNvSpPr>
              <p:nvPr/>
            </p:nvSpPr>
            <p:spPr bwMode="auto">
              <a:xfrm>
                <a:off x="417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43" name="Oval 583"/>
              <p:cNvSpPr>
                <a:spLocks noChangeArrowheads="1"/>
              </p:cNvSpPr>
              <p:nvPr/>
            </p:nvSpPr>
            <p:spPr bwMode="auto">
              <a:xfrm>
                <a:off x="417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44" name="Oval 584"/>
              <p:cNvSpPr>
                <a:spLocks noChangeArrowheads="1"/>
              </p:cNvSpPr>
              <p:nvPr/>
            </p:nvSpPr>
            <p:spPr bwMode="auto">
              <a:xfrm>
                <a:off x="417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45" name="Oval 585"/>
              <p:cNvSpPr>
                <a:spLocks noChangeArrowheads="1"/>
              </p:cNvSpPr>
              <p:nvPr/>
            </p:nvSpPr>
            <p:spPr bwMode="auto">
              <a:xfrm>
                <a:off x="417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46" name="Oval 586"/>
              <p:cNvSpPr>
                <a:spLocks noChangeArrowheads="1"/>
              </p:cNvSpPr>
              <p:nvPr/>
            </p:nvSpPr>
            <p:spPr bwMode="auto">
              <a:xfrm>
                <a:off x="430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47" name="Oval 587"/>
              <p:cNvSpPr>
                <a:spLocks noChangeArrowheads="1"/>
              </p:cNvSpPr>
              <p:nvPr/>
            </p:nvSpPr>
            <p:spPr bwMode="auto">
              <a:xfrm>
                <a:off x="430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48" name="Oval 588"/>
              <p:cNvSpPr>
                <a:spLocks noChangeArrowheads="1"/>
              </p:cNvSpPr>
              <p:nvPr/>
            </p:nvSpPr>
            <p:spPr bwMode="auto">
              <a:xfrm>
                <a:off x="430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49" name="Oval 589"/>
              <p:cNvSpPr>
                <a:spLocks noChangeArrowheads="1"/>
              </p:cNvSpPr>
              <p:nvPr/>
            </p:nvSpPr>
            <p:spPr bwMode="auto">
              <a:xfrm>
                <a:off x="430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50" name="Oval 590"/>
              <p:cNvSpPr>
                <a:spLocks noChangeArrowheads="1"/>
              </p:cNvSpPr>
              <p:nvPr/>
            </p:nvSpPr>
            <p:spPr bwMode="auto">
              <a:xfrm>
                <a:off x="430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51" name="Oval 591"/>
              <p:cNvSpPr>
                <a:spLocks noChangeArrowheads="1"/>
              </p:cNvSpPr>
              <p:nvPr/>
            </p:nvSpPr>
            <p:spPr bwMode="auto">
              <a:xfrm>
                <a:off x="442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52" name="Oval 592"/>
              <p:cNvSpPr>
                <a:spLocks noChangeArrowheads="1"/>
              </p:cNvSpPr>
              <p:nvPr/>
            </p:nvSpPr>
            <p:spPr bwMode="auto">
              <a:xfrm>
                <a:off x="442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53" name="Oval 593"/>
              <p:cNvSpPr>
                <a:spLocks noChangeArrowheads="1"/>
              </p:cNvSpPr>
              <p:nvPr/>
            </p:nvSpPr>
            <p:spPr bwMode="auto">
              <a:xfrm>
                <a:off x="442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54" name="Oval 594"/>
              <p:cNvSpPr>
                <a:spLocks noChangeArrowheads="1"/>
              </p:cNvSpPr>
              <p:nvPr/>
            </p:nvSpPr>
            <p:spPr bwMode="auto">
              <a:xfrm>
                <a:off x="442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55" name="Oval 595"/>
              <p:cNvSpPr>
                <a:spLocks noChangeArrowheads="1"/>
              </p:cNvSpPr>
              <p:nvPr/>
            </p:nvSpPr>
            <p:spPr bwMode="auto">
              <a:xfrm>
                <a:off x="442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56" name="Oval 596"/>
              <p:cNvSpPr>
                <a:spLocks noChangeArrowheads="1"/>
              </p:cNvSpPr>
              <p:nvPr/>
            </p:nvSpPr>
            <p:spPr bwMode="auto">
              <a:xfrm>
                <a:off x="455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57" name="Oval 597"/>
              <p:cNvSpPr>
                <a:spLocks noChangeArrowheads="1"/>
              </p:cNvSpPr>
              <p:nvPr/>
            </p:nvSpPr>
            <p:spPr bwMode="auto">
              <a:xfrm>
                <a:off x="455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58" name="Oval 598"/>
              <p:cNvSpPr>
                <a:spLocks noChangeArrowheads="1"/>
              </p:cNvSpPr>
              <p:nvPr/>
            </p:nvSpPr>
            <p:spPr bwMode="auto">
              <a:xfrm>
                <a:off x="455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59" name="Oval 599"/>
              <p:cNvSpPr>
                <a:spLocks noChangeArrowheads="1"/>
              </p:cNvSpPr>
              <p:nvPr/>
            </p:nvSpPr>
            <p:spPr bwMode="auto">
              <a:xfrm>
                <a:off x="455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60" name="Oval 600"/>
              <p:cNvSpPr>
                <a:spLocks noChangeArrowheads="1"/>
              </p:cNvSpPr>
              <p:nvPr/>
            </p:nvSpPr>
            <p:spPr bwMode="auto">
              <a:xfrm>
                <a:off x="455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61" name="Oval 601"/>
              <p:cNvSpPr>
                <a:spLocks noChangeArrowheads="1"/>
              </p:cNvSpPr>
              <p:nvPr/>
            </p:nvSpPr>
            <p:spPr bwMode="auto">
              <a:xfrm>
                <a:off x="468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62" name="Oval 602"/>
              <p:cNvSpPr>
                <a:spLocks noChangeArrowheads="1"/>
              </p:cNvSpPr>
              <p:nvPr/>
            </p:nvSpPr>
            <p:spPr bwMode="auto">
              <a:xfrm>
                <a:off x="468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63" name="Oval 603"/>
              <p:cNvSpPr>
                <a:spLocks noChangeArrowheads="1"/>
              </p:cNvSpPr>
              <p:nvPr/>
            </p:nvSpPr>
            <p:spPr bwMode="auto">
              <a:xfrm>
                <a:off x="468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64" name="Oval 604"/>
              <p:cNvSpPr>
                <a:spLocks noChangeArrowheads="1"/>
              </p:cNvSpPr>
              <p:nvPr/>
            </p:nvSpPr>
            <p:spPr bwMode="auto">
              <a:xfrm>
                <a:off x="468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65" name="Oval 605"/>
              <p:cNvSpPr>
                <a:spLocks noChangeArrowheads="1"/>
              </p:cNvSpPr>
              <p:nvPr/>
            </p:nvSpPr>
            <p:spPr bwMode="auto">
              <a:xfrm>
                <a:off x="468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66" name="Oval 606"/>
              <p:cNvSpPr>
                <a:spLocks noChangeArrowheads="1"/>
              </p:cNvSpPr>
              <p:nvPr/>
            </p:nvSpPr>
            <p:spPr bwMode="auto">
              <a:xfrm>
                <a:off x="481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67" name="Oval 607"/>
              <p:cNvSpPr>
                <a:spLocks noChangeArrowheads="1"/>
              </p:cNvSpPr>
              <p:nvPr/>
            </p:nvSpPr>
            <p:spPr bwMode="auto">
              <a:xfrm>
                <a:off x="481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68" name="Oval 608"/>
              <p:cNvSpPr>
                <a:spLocks noChangeArrowheads="1"/>
              </p:cNvSpPr>
              <p:nvPr/>
            </p:nvSpPr>
            <p:spPr bwMode="auto">
              <a:xfrm>
                <a:off x="481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69" name="Oval 609"/>
              <p:cNvSpPr>
                <a:spLocks noChangeArrowheads="1"/>
              </p:cNvSpPr>
              <p:nvPr/>
            </p:nvSpPr>
            <p:spPr bwMode="auto">
              <a:xfrm>
                <a:off x="481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70" name="Oval 610"/>
              <p:cNvSpPr>
                <a:spLocks noChangeArrowheads="1"/>
              </p:cNvSpPr>
              <p:nvPr/>
            </p:nvSpPr>
            <p:spPr bwMode="auto">
              <a:xfrm>
                <a:off x="481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71" name="Oval 611"/>
              <p:cNvSpPr>
                <a:spLocks noChangeArrowheads="1"/>
              </p:cNvSpPr>
              <p:nvPr/>
            </p:nvSpPr>
            <p:spPr bwMode="auto">
              <a:xfrm>
                <a:off x="494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72" name="Oval 612"/>
              <p:cNvSpPr>
                <a:spLocks noChangeArrowheads="1"/>
              </p:cNvSpPr>
              <p:nvPr/>
            </p:nvSpPr>
            <p:spPr bwMode="auto">
              <a:xfrm>
                <a:off x="494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73" name="Oval 613"/>
              <p:cNvSpPr>
                <a:spLocks noChangeArrowheads="1"/>
              </p:cNvSpPr>
              <p:nvPr/>
            </p:nvSpPr>
            <p:spPr bwMode="auto">
              <a:xfrm>
                <a:off x="494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74" name="Oval 614"/>
              <p:cNvSpPr>
                <a:spLocks noChangeArrowheads="1"/>
              </p:cNvSpPr>
              <p:nvPr/>
            </p:nvSpPr>
            <p:spPr bwMode="auto">
              <a:xfrm>
                <a:off x="494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75" name="Oval 615"/>
              <p:cNvSpPr>
                <a:spLocks noChangeArrowheads="1"/>
              </p:cNvSpPr>
              <p:nvPr/>
            </p:nvSpPr>
            <p:spPr bwMode="auto">
              <a:xfrm>
                <a:off x="494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76" name="Oval 616"/>
              <p:cNvSpPr>
                <a:spLocks noChangeArrowheads="1"/>
              </p:cNvSpPr>
              <p:nvPr/>
            </p:nvSpPr>
            <p:spPr bwMode="auto">
              <a:xfrm>
                <a:off x="507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77" name="Oval 617"/>
              <p:cNvSpPr>
                <a:spLocks noChangeArrowheads="1"/>
              </p:cNvSpPr>
              <p:nvPr/>
            </p:nvSpPr>
            <p:spPr bwMode="auto">
              <a:xfrm>
                <a:off x="507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78" name="Oval 618"/>
              <p:cNvSpPr>
                <a:spLocks noChangeArrowheads="1"/>
              </p:cNvSpPr>
              <p:nvPr/>
            </p:nvSpPr>
            <p:spPr bwMode="auto">
              <a:xfrm>
                <a:off x="507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79" name="Oval 619"/>
              <p:cNvSpPr>
                <a:spLocks noChangeArrowheads="1"/>
              </p:cNvSpPr>
              <p:nvPr/>
            </p:nvSpPr>
            <p:spPr bwMode="auto">
              <a:xfrm>
                <a:off x="507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80" name="Oval 620"/>
              <p:cNvSpPr>
                <a:spLocks noChangeArrowheads="1"/>
              </p:cNvSpPr>
              <p:nvPr/>
            </p:nvSpPr>
            <p:spPr bwMode="auto">
              <a:xfrm>
                <a:off x="507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81" name="Oval 621"/>
              <p:cNvSpPr>
                <a:spLocks noChangeArrowheads="1"/>
              </p:cNvSpPr>
              <p:nvPr/>
            </p:nvSpPr>
            <p:spPr bwMode="auto">
              <a:xfrm>
                <a:off x="520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82" name="Oval 622"/>
              <p:cNvSpPr>
                <a:spLocks noChangeArrowheads="1"/>
              </p:cNvSpPr>
              <p:nvPr/>
            </p:nvSpPr>
            <p:spPr bwMode="auto">
              <a:xfrm>
                <a:off x="520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83" name="Oval 623"/>
              <p:cNvSpPr>
                <a:spLocks noChangeArrowheads="1"/>
              </p:cNvSpPr>
              <p:nvPr/>
            </p:nvSpPr>
            <p:spPr bwMode="auto">
              <a:xfrm>
                <a:off x="520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84" name="Oval 624"/>
              <p:cNvSpPr>
                <a:spLocks noChangeArrowheads="1"/>
              </p:cNvSpPr>
              <p:nvPr/>
            </p:nvSpPr>
            <p:spPr bwMode="auto">
              <a:xfrm>
                <a:off x="520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85" name="Oval 625"/>
              <p:cNvSpPr>
                <a:spLocks noChangeArrowheads="1"/>
              </p:cNvSpPr>
              <p:nvPr/>
            </p:nvSpPr>
            <p:spPr bwMode="auto">
              <a:xfrm>
                <a:off x="520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86" name="Oval 626"/>
              <p:cNvSpPr>
                <a:spLocks noChangeArrowheads="1"/>
              </p:cNvSpPr>
              <p:nvPr/>
            </p:nvSpPr>
            <p:spPr bwMode="auto">
              <a:xfrm>
                <a:off x="533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87" name="Oval 627"/>
              <p:cNvSpPr>
                <a:spLocks noChangeArrowheads="1"/>
              </p:cNvSpPr>
              <p:nvPr/>
            </p:nvSpPr>
            <p:spPr bwMode="auto">
              <a:xfrm>
                <a:off x="533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88" name="Oval 628"/>
              <p:cNvSpPr>
                <a:spLocks noChangeArrowheads="1"/>
              </p:cNvSpPr>
              <p:nvPr/>
            </p:nvSpPr>
            <p:spPr bwMode="auto">
              <a:xfrm>
                <a:off x="533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89" name="Oval 629"/>
              <p:cNvSpPr>
                <a:spLocks noChangeArrowheads="1"/>
              </p:cNvSpPr>
              <p:nvPr/>
            </p:nvSpPr>
            <p:spPr bwMode="auto">
              <a:xfrm>
                <a:off x="533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90" name="Oval 630"/>
              <p:cNvSpPr>
                <a:spLocks noChangeArrowheads="1"/>
              </p:cNvSpPr>
              <p:nvPr/>
            </p:nvSpPr>
            <p:spPr bwMode="auto">
              <a:xfrm>
                <a:off x="533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91" name="Oval 631"/>
              <p:cNvSpPr>
                <a:spLocks noChangeArrowheads="1"/>
              </p:cNvSpPr>
              <p:nvPr/>
            </p:nvSpPr>
            <p:spPr bwMode="auto">
              <a:xfrm>
                <a:off x="546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92" name="Oval 632"/>
              <p:cNvSpPr>
                <a:spLocks noChangeArrowheads="1"/>
              </p:cNvSpPr>
              <p:nvPr/>
            </p:nvSpPr>
            <p:spPr bwMode="auto">
              <a:xfrm>
                <a:off x="546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93" name="Oval 633"/>
              <p:cNvSpPr>
                <a:spLocks noChangeArrowheads="1"/>
              </p:cNvSpPr>
              <p:nvPr/>
            </p:nvSpPr>
            <p:spPr bwMode="auto">
              <a:xfrm>
                <a:off x="546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94" name="Oval 634"/>
              <p:cNvSpPr>
                <a:spLocks noChangeArrowheads="1"/>
              </p:cNvSpPr>
              <p:nvPr/>
            </p:nvSpPr>
            <p:spPr bwMode="auto">
              <a:xfrm>
                <a:off x="546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795" name="Oval 635"/>
              <p:cNvSpPr>
                <a:spLocks noChangeArrowheads="1"/>
              </p:cNvSpPr>
              <p:nvPr/>
            </p:nvSpPr>
            <p:spPr bwMode="auto">
              <a:xfrm>
                <a:off x="546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796" name="Oval 636"/>
              <p:cNvSpPr>
                <a:spLocks noChangeArrowheads="1"/>
              </p:cNvSpPr>
              <p:nvPr/>
            </p:nvSpPr>
            <p:spPr bwMode="auto">
              <a:xfrm>
                <a:off x="559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797" name="Oval 637"/>
              <p:cNvSpPr>
                <a:spLocks noChangeArrowheads="1"/>
              </p:cNvSpPr>
              <p:nvPr/>
            </p:nvSpPr>
            <p:spPr bwMode="auto">
              <a:xfrm>
                <a:off x="559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798" name="Oval 638"/>
              <p:cNvSpPr>
                <a:spLocks noChangeArrowheads="1"/>
              </p:cNvSpPr>
              <p:nvPr/>
            </p:nvSpPr>
            <p:spPr bwMode="auto">
              <a:xfrm>
                <a:off x="559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799" name="Oval 639"/>
              <p:cNvSpPr>
                <a:spLocks noChangeArrowheads="1"/>
              </p:cNvSpPr>
              <p:nvPr/>
            </p:nvSpPr>
            <p:spPr bwMode="auto">
              <a:xfrm>
                <a:off x="559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00" name="Oval 640"/>
              <p:cNvSpPr>
                <a:spLocks noChangeArrowheads="1"/>
              </p:cNvSpPr>
              <p:nvPr/>
            </p:nvSpPr>
            <p:spPr bwMode="auto">
              <a:xfrm>
                <a:off x="559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01" name="Oval 641"/>
              <p:cNvSpPr>
                <a:spLocks noChangeArrowheads="1"/>
              </p:cNvSpPr>
              <p:nvPr/>
            </p:nvSpPr>
            <p:spPr bwMode="auto">
              <a:xfrm>
                <a:off x="571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02" name="Oval 642"/>
              <p:cNvSpPr>
                <a:spLocks noChangeArrowheads="1"/>
              </p:cNvSpPr>
              <p:nvPr/>
            </p:nvSpPr>
            <p:spPr bwMode="auto">
              <a:xfrm>
                <a:off x="571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03" name="Oval 643"/>
              <p:cNvSpPr>
                <a:spLocks noChangeArrowheads="1"/>
              </p:cNvSpPr>
              <p:nvPr/>
            </p:nvSpPr>
            <p:spPr bwMode="auto">
              <a:xfrm>
                <a:off x="571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04" name="Oval 644"/>
              <p:cNvSpPr>
                <a:spLocks noChangeArrowheads="1"/>
              </p:cNvSpPr>
              <p:nvPr/>
            </p:nvSpPr>
            <p:spPr bwMode="auto">
              <a:xfrm>
                <a:off x="571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05" name="Oval 645"/>
              <p:cNvSpPr>
                <a:spLocks noChangeArrowheads="1"/>
              </p:cNvSpPr>
              <p:nvPr/>
            </p:nvSpPr>
            <p:spPr bwMode="auto">
              <a:xfrm>
                <a:off x="571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06" name="Oval 646"/>
              <p:cNvSpPr>
                <a:spLocks noChangeArrowheads="1"/>
              </p:cNvSpPr>
              <p:nvPr/>
            </p:nvSpPr>
            <p:spPr bwMode="auto">
              <a:xfrm>
                <a:off x="584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07" name="Oval 647"/>
              <p:cNvSpPr>
                <a:spLocks noChangeArrowheads="1"/>
              </p:cNvSpPr>
              <p:nvPr/>
            </p:nvSpPr>
            <p:spPr bwMode="auto">
              <a:xfrm>
                <a:off x="584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08" name="Oval 648"/>
              <p:cNvSpPr>
                <a:spLocks noChangeArrowheads="1"/>
              </p:cNvSpPr>
              <p:nvPr/>
            </p:nvSpPr>
            <p:spPr bwMode="auto">
              <a:xfrm>
                <a:off x="584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09" name="Oval 649"/>
              <p:cNvSpPr>
                <a:spLocks noChangeArrowheads="1"/>
              </p:cNvSpPr>
              <p:nvPr/>
            </p:nvSpPr>
            <p:spPr bwMode="auto">
              <a:xfrm>
                <a:off x="584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10" name="Oval 650"/>
              <p:cNvSpPr>
                <a:spLocks noChangeArrowheads="1"/>
              </p:cNvSpPr>
              <p:nvPr/>
            </p:nvSpPr>
            <p:spPr bwMode="auto">
              <a:xfrm>
                <a:off x="584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11" name="Oval 651"/>
              <p:cNvSpPr>
                <a:spLocks noChangeArrowheads="1"/>
              </p:cNvSpPr>
              <p:nvPr/>
            </p:nvSpPr>
            <p:spPr bwMode="auto">
              <a:xfrm>
                <a:off x="597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12" name="Oval 652"/>
              <p:cNvSpPr>
                <a:spLocks noChangeArrowheads="1"/>
              </p:cNvSpPr>
              <p:nvPr/>
            </p:nvSpPr>
            <p:spPr bwMode="auto">
              <a:xfrm>
                <a:off x="597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13" name="Oval 653"/>
              <p:cNvSpPr>
                <a:spLocks noChangeArrowheads="1"/>
              </p:cNvSpPr>
              <p:nvPr/>
            </p:nvSpPr>
            <p:spPr bwMode="auto">
              <a:xfrm>
                <a:off x="597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14" name="Oval 654"/>
              <p:cNvSpPr>
                <a:spLocks noChangeArrowheads="1"/>
              </p:cNvSpPr>
              <p:nvPr/>
            </p:nvSpPr>
            <p:spPr bwMode="auto">
              <a:xfrm>
                <a:off x="597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15" name="Oval 655"/>
              <p:cNvSpPr>
                <a:spLocks noChangeArrowheads="1"/>
              </p:cNvSpPr>
              <p:nvPr/>
            </p:nvSpPr>
            <p:spPr bwMode="auto">
              <a:xfrm>
                <a:off x="597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16" name="Oval 656"/>
              <p:cNvSpPr>
                <a:spLocks noChangeArrowheads="1"/>
              </p:cNvSpPr>
              <p:nvPr/>
            </p:nvSpPr>
            <p:spPr bwMode="auto">
              <a:xfrm>
                <a:off x="610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17" name="Oval 657"/>
              <p:cNvSpPr>
                <a:spLocks noChangeArrowheads="1"/>
              </p:cNvSpPr>
              <p:nvPr/>
            </p:nvSpPr>
            <p:spPr bwMode="auto">
              <a:xfrm>
                <a:off x="610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18" name="Oval 658"/>
              <p:cNvSpPr>
                <a:spLocks noChangeArrowheads="1"/>
              </p:cNvSpPr>
              <p:nvPr/>
            </p:nvSpPr>
            <p:spPr bwMode="auto">
              <a:xfrm>
                <a:off x="610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19" name="Oval 659"/>
              <p:cNvSpPr>
                <a:spLocks noChangeArrowheads="1"/>
              </p:cNvSpPr>
              <p:nvPr/>
            </p:nvSpPr>
            <p:spPr bwMode="auto">
              <a:xfrm>
                <a:off x="610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20" name="Oval 660"/>
              <p:cNvSpPr>
                <a:spLocks noChangeArrowheads="1"/>
              </p:cNvSpPr>
              <p:nvPr/>
            </p:nvSpPr>
            <p:spPr bwMode="auto">
              <a:xfrm>
                <a:off x="610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21" name="Oval 661"/>
              <p:cNvSpPr>
                <a:spLocks noChangeArrowheads="1"/>
              </p:cNvSpPr>
              <p:nvPr/>
            </p:nvSpPr>
            <p:spPr bwMode="auto">
              <a:xfrm>
                <a:off x="623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22" name="Oval 662"/>
              <p:cNvSpPr>
                <a:spLocks noChangeArrowheads="1"/>
              </p:cNvSpPr>
              <p:nvPr/>
            </p:nvSpPr>
            <p:spPr bwMode="auto">
              <a:xfrm>
                <a:off x="623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23" name="Oval 663"/>
              <p:cNvSpPr>
                <a:spLocks noChangeArrowheads="1"/>
              </p:cNvSpPr>
              <p:nvPr/>
            </p:nvSpPr>
            <p:spPr bwMode="auto">
              <a:xfrm>
                <a:off x="623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24" name="Oval 664"/>
              <p:cNvSpPr>
                <a:spLocks noChangeArrowheads="1"/>
              </p:cNvSpPr>
              <p:nvPr/>
            </p:nvSpPr>
            <p:spPr bwMode="auto">
              <a:xfrm>
                <a:off x="623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25" name="Oval 665"/>
              <p:cNvSpPr>
                <a:spLocks noChangeArrowheads="1"/>
              </p:cNvSpPr>
              <p:nvPr/>
            </p:nvSpPr>
            <p:spPr bwMode="auto">
              <a:xfrm>
                <a:off x="623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26" name="Oval 666"/>
              <p:cNvSpPr>
                <a:spLocks noChangeArrowheads="1"/>
              </p:cNvSpPr>
              <p:nvPr/>
            </p:nvSpPr>
            <p:spPr bwMode="auto">
              <a:xfrm>
                <a:off x="636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27" name="Oval 667"/>
              <p:cNvSpPr>
                <a:spLocks noChangeArrowheads="1"/>
              </p:cNvSpPr>
              <p:nvPr/>
            </p:nvSpPr>
            <p:spPr bwMode="auto">
              <a:xfrm>
                <a:off x="636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28" name="Oval 668"/>
              <p:cNvSpPr>
                <a:spLocks noChangeArrowheads="1"/>
              </p:cNvSpPr>
              <p:nvPr/>
            </p:nvSpPr>
            <p:spPr bwMode="auto">
              <a:xfrm>
                <a:off x="636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29" name="Oval 669"/>
              <p:cNvSpPr>
                <a:spLocks noChangeArrowheads="1"/>
              </p:cNvSpPr>
              <p:nvPr/>
            </p:nvSpPr>
            <p:spPr bwMode="auto">
              <a:xfrm>
                <a:off x="636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30" name="Oval 670"/>
              <p:cNvSpPr>
                <a:spLocks noChangeArrowheads="1"/>
              </p:cNvSpPr>
              <p:nvPr/>
            </p:nvSpPr>
            <p:spPr bwMode="auto">
              <a:xfrm>
                <a:off x="636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31" name="Oval 671"/>
              <p:cNvSpPr>
                <a:spLocks noChangeArrowheads="1"/>
              </p:cNvSpPr>
              <p:nvPr/>
            </p:nvSpPr>
            <p:spPr bwMode="auto">
              <a:xfrm>
                <a:off x="649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32" name="Oval 672"/>
              <p:cNvSpPr>
                <a:spLocks noChangeArrowheads="1"/>
              </p:cNvSpPr>
              <p:nvPr/>
            </p:nvSpPr>
            <p:spPr bwMode="auto">
              <a:xfrm>
                <a:off x="649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33" name="Oval 673"/>
              <p:cNvSpPr>
                <a:spLocks noChangeArrowheads="1"/>
              </p:cNvSpPr>
              <p:nvPr/>
            </p:nvSpPr>
            <p:spPr bwMode="auto">
              <a:xfrm>
                <a:off x="649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34" name="Oval 674"/>
              <p:cNvSpPr>
                <a:spLocks noChangeArrowheads="1"/>
              </p:cNvSpPr>
              <p:nvPr/>
            </p:nvSpPr>
            <p:spPr bwMode="auto">
              <a:xfrm>
                <a:off x="649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35" name="Oval 675"/>
              <p:cNvSpPr>
                <a:spLocks noChangeArrowheads="1"/>
              </p:cNvSpPr>
              <p:nvPr/>
            </p:nvSpPr>
            <p:spPr bwMode="auto">
              <a:xfrm>
                <a:off x="649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36" name="Oval 676"/>
              <p:cNvSpPr>
                <a:spLocks noChangeArrowheads="1"/>
              </p:cNvSpPr>
              <p:nvPr/>
            </p:nvSpPr>
            <p:spPr bwMode="auto">
              <a:xfrm>
                <a:off x="662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37" name="Oval 677"/>
              <p:cNvSpPr>
                <a:spLocks noChangeArrowheads="1"/>
              </p:cNvSpPr>
              <p:nvPr/>
            </p:nvSpPr>
            <p:spPr bwMode="auto">
              <a:xfrm>
                <a:off x="662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38" name="Oval 678"/>
              <p:cNvSpPr>
                <a:spLocks noChangeArrowheads="1"/>
              </p:cNvSpPr>
              <p:nvPr/>
            </p:nvSpPr>
            <p:spPr bwMode="auto">
              <a:xfrm>
                <a:off x="662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39" name="Oval 679"/>
              <p:cNvSpPr>
                <a:spLocks noChangeArrowheads="1"/>
              </p:cNvSpPr>
              <p:nvPr/>
            </p:nvSpPr>
            <p:spPr bwMode="auto">
              <a:xfrm>
                <a:off x="662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40" name="Oval 680"/>
              <p:cNvSpPr>
                <a:spLocks noChangeArrowheads="1"/>
              </p:cNvSpPr>
              <p:nvPr/>
            </p:nvSpPr>
            <p:spPr bwMode="auto">
              <a:xfrm>
                <a:off x="662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41" name="Oval 681"/>
              <p:cNvSpPr>
                <a:spLocks noChangeArrowheads="1"/>
              </p:cNvSpPr>
              <p:nvPr/>
            </p:nvSpPr>
            <p:spPr bwMode="auto">
              <a:xfrm>
                <a:off x="675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42" name="Oval 682"/>
              <p:cNvSpPr>
                <a:spLocks noChangeArrowheads="1"/>
              </p:cNvSpPr>
              <p:nvPr/>
            </p:nvSpPr>
            <p:spPr bwMode="auto">
              <a:xfrm>
                <a:off x="675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43" name="Oval 683"/>
              <p:cNvSpPr>
                <a:spLocks noChangeArrowheads="1"/>
              </p:cNvSpPr>
              <p:nvPr/>
            </p:nvSpPr>
            <p:spPr bwMode="auto">
              <a:xfrm>
                <a:off x="675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44" name="Oval 684"/>
              <p:cNvSpPr>
                <a:spLocks noChangeArrowheads="1"/>
              </p:cNvSpPr>
              <p:nvPr/>
            </p:nvSpPr>
            <p:spPr bwMode="auto">
              <a:xfrm>
                <a:off x="675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45" name="Oval 685"/>
              <p:cNvSpPr>
                <a:spLocks noChangeArrowheads="1"/>
              </p:cNvSpPr>
              <p:nvPr/>
            </p:nvSpPr>
            <p:spPr bwMode="auto">
              <a:xfrm>
                <a:off x="675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46" name="Oval 686"/>
              <p:cNvSpPr>
                <a:spLocks noChangeArrowheads="1"/>
              </p:cNvSpPr>
              <p:nvPr/>
            </p:nvSpPr>
            <p:spPr bwMode="auto">
              <a:xfrm>
                <a:off x="688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47" name="Oval 687"/>
              <p:cNvSpPr>
                <a:spLocks noChangeArrowheads="1"/>
              </p:cNvSpPr>
              <p:nvPr/>
            </p:nvSpPr>
            <p:spPr bwMode="auto">
              <a:xfrm>
                <a:off x="688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48" name="Oval 688"/>
              <p:cNvSpPr>
                <a:spLocks noChangeArrowheads="1"/>
              </p:cNvSpPr>
              <p:nvPr/>
            </p:nvSpPr>
            <p:spPr bwMode="auto">
              <a:xfrm>
                <a:off x="688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49" name="Oval 689"/>
              <p:cNvSpPr>
                <a:spLocks noChangeArrowheads="1"/>
              </p:cNvSpPr>
              <p:nvPr/>
            </p:nvSpPr>
            <p:spPr bwMode="auto">
              <a:xfrm>
                <a:off x="688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50" name="Oval 690"/>
              <p:cNvSpPr>
                <a:spLocks noChangeArrowheads="1"/>
              </p:cNvSpPr>
              <p:nvPr/>
            </p:nvSpPr>
            <p:spPr bwMode="auto">
              <a:xfrm>
                <a:off x="688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51" name="Oval 691"/>
              <p:cNvSpPr>
                <a:spLocks noChangeArrowheads="1"/>
              </p:cNvSpPr>
              <p:nvPr/>
            </p:nvSpPr>
            <p:spPr bwMode="auto">
              <a:xfrm>
                <a:off x="700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52" name="Oval 692"/>
              <p:cNvSpPr>
                <a:spLocks noChangeArrowheads="1"/>
              </p:cNvSpPr>
              <p:nvPr/>
            </p:nvSpPr>
            <p:spPr bwMode="auto">
              <a:xfrm>
                <a:off x="700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53" name="Oval 693"/>
              <p:cNvSpPr>
                <a:spLocks noChangeArrowheads="1"/>
              </p:cNvSpPr>
              <p:nvPr/>
            </p:nvSpPr>
            <p:spPr bwMode="auto">
              <a:xfrm>
                <a:off x="700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54" name="Oval 694"/>
              <p:cNvSpPr>
                <a:spLocks noChangeArrowheads="1"/>
              </p:cNvSpPr>
              <p:nvPr/>
            </p:nvSpPr>
            <p:spPr bwMode="auto">
              <a:xfrm>
                <a:off x="700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55" name="Oval 695"/>
              <p:cNvSpPr>
                <a:spLocks noChangeArrowheads="1"/>
              </p:cNvSpPr>
              <p:nvPr/>
            </p:nvSpPr>
            <p:spPr bwMode="auto">
              <a:xfrm>
                <a:off x="700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56" name="Oval 696"/>
              <p:cNvSpPr>
                <a:spLocks noChangeArrowheads="1"/>
              </p:cNvSpPr>
              <p:nvPr/>
            </p:nvSpPr>
            <p:spPr bwMode="auto">
              <a:xfrm>
                <a:off x="713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57" name="Oval 697"/>
              <p:cNvSpPr>
                <a:spLocks noChangeArrowheads="1"/>
              </p:cNvSpPr>
              <p:nvPr/>
            </p:nvSpPr>
            <p:spPr bwMode="auto">
              <a:xfrm>
                <a:off x="713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58" name="Oval 698"/>
              <p:cNvSpPr>
                <a:spLocks noChangeArrowheads="1"/>
              </p:cNvSpPr>
              <p:nvPr/>
            </p:nvSpPr>
            <p:spPr bwMode="auto">
              <a:xfrm>
                <a:off x="713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59" name="Oval 699"/>
              <p:cNvSpPr>
                <a:spLocks noChangeArrowheads="1"/>
              </p:cNvSpPr>
              <p:nvPr/>
            </p:nvSpPr>
            <p:spPr bwMode="auto">
              <a:xfrm>
                <a:off x="713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60" name="Oval 700"/>
              <p:cNvSpPr>
                <a:spLocks noChangeArrowheads="1"/>
              </p:cNvSpPr>
              <p:nvPr/>
            </p:nvSpPr>
            <p:spPr bwMode="auto">
              <a:xfrm>
                <a:off x="713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61" name="Oval 701"/>
              <p:cNvSpPr>
                <a:spLocks noChangeArrowheads="1"/>
              </p:cNvSpPr>
              <p:nvPr/>
            </p:nvSpPr>
            <p:spPr bwMode="auto">
              <a:xfrm>
                <a:off x="726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62" name="Oval 702"/>
              <p:cNvSpPr>
                <a:spLocks noChangeArrowheads="1"/>
              </p:cNvSpPr>
              <p:nvPr/>
            </p:nvSpPr>
            <p:spPr bwMode="auto">
              <a:xfrm>
                <a:off x="726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63" name="Oval 703"/>
              <p:cNvSpPr>
                <a:spLocks noChangeArrowheads="1"/>
              </p:cNvSpPr>
              <p:nvPr/>
            </p:nvSpPr>
            <p:spPr bwMode="auto">
              <a:xfrm>
                <a:off x="726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64" name="Oval 704"/>
              <p:cNvSpPr>
                <a:spLocks noChangeArrowheads="1"/>
              </p:cNvSpPr>
              <p:nvPr/>
            </p:nvSpPr>
            <p:spPr bwMode="auto">
              <a:xfrm>
                <a:off x="726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65" name="Oval 705"/>
              <p:cNvSpPr>
                <a:spLocks noChangeArrowheads="1"/>
              </p:cNvSpPr>
              <p:nvPr/>
            </p:nvSpPr>
            <p:spPr bwMode="auto">
              <a:xfrm>
                <a:off x="726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66" name="Oval 706"/>
              <p:cNvSpPr>
                <a:spLocks noChangeArrowheads="1"/>
              </p:cNvSpPr>
              <p:nvPr/>
            </p:nvSpPr>
            <p:spPr bwMode="auto">
              <a:xfrm>
                <a:off x="739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67" name="Oval 707"/>
              <p:cNvSpPr>
                <a:spLocks noChangeArrowheads="1"/>
              </p:cNvSpPr>
              <p:nvPr/>
            </p:nvSpPr>
            <p:spPr bwMode="auto">
              <a:xfrm>
                <a:off x="739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68" name="Oval 708"/>
              <p:cNvSpPr>
                <a:spLocks noChangeArrowheads="1"/>
              </p:cNvSpPr>
              <p:nvPr/>
            </p:nvSpPr>
            <p:spPr bwMode="auto">
              <a:xfrm>
                <a:off x="739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69" name="Oval 709"/>
              <p:cNvSpPr>
                <a:spLocks noChangeArrowheads="1"/>
              </p:cNvSpPr>
              <p:nvPr/>
            </p:nvSpPr>
            <p:spPr bwMode="auto">
              <a:xfrm>
                <a:off x="739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70" name="Oval 710"/>
              <p:cNvSpPr>
                <a:spLocks noChangeArrowheads="1"/>
              </p:cNvSpPr>
              <p:nvPr/>
            </p:nvSpPr>
            <p:spPr bwMode="auto">
              <a:xfrm>
                <a:off x="739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71" name="Oval 711"/>
              <p:cNvSpPr>
                <a:spLocks noChangeArrowheads="1"/>
              </p:cNvSpPr>
              <p:nvPr/>
            </p:nvSpPr>
            <p:spPr bwMode="auto">
              <a:xfrm>
                <a:off x="752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72" name="Oval 712"/>
              <p:cNvSpPr>
                <a:spLocks noChangeArrowheads="1"/>
              </p:cNvSpPr>
              <p:nvPr/>
            </p:nvSpPr>
            <p:spPr bwMode="auto">
              <a:xfrm>
                <a:off x="752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73" name="Oval 713"/>
              <p:cNvSpPr>
                <a:spLocks noChangeArrowheads="1"/>
              </p:cNvSpPr>
              <p:nvPr/>
            </p:nvSpPr>
            <p:spPr bwMode="auto">
              <a:xfrm>
                <a:off x="752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74" name="Oval 714"/>
              <p:cNvSpPr>
                <a:spLocks noChangeArrowheads="1"/>
              </p:cNvSpPr>
              <p:nvPr/>
            </p:nvSpPr>
            <p:spPr bwMode="auto">
              <a:xfrm>
                <a:off x="752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75" name="Oval 715"/>
              <p:cNvSpPr>
                <a:spLocks noChangeArrowheads="1"/>
              </p:cNvSpPr>
              <p:nvPr/>
            </p:nvSpPr>
            <p:spPr bwMode="auto">
              <a:xfrm>
                <a:off x="752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76" name="Oval 716"/>
              <p:cNvSpPr>
                <a:spLocks noChangeArrowheads="1"/>
              </p:cNvSpPr>
              <p:nvPr/>
            </p:nvSpPr>
            <p:spPr bwMode="auto">
              <a:xfrm>
                <a:off x="765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77" name="Oval 717"/>
              <p:cNvSpPr>
                <a:spLocks noChangeArrowheads="1"/>
              </p:cNvSpPr>
              <p:nvPr/>
            </p:nvSpPr>
            <p:spPr bwMode="auto">
              <a:xfrm>
                <a:off x="765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78" name="Oval 718"/>
              <p:cNvSpPr>
                <a:spLocks noChangeArrowheads="1"/>
              </p:cNvSpPr>
              <p:nvPr/>
            </p:nvSpPr>
            <p:spPr bwMode="auto">
              <a:xfrm>
                <a:off x="765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79" name="Oval 719"/>
              <p:cNvSpPr>
                <a:spLocks noChangeArrowheads="1"/>
              </p:cNvSpPr>
              <p:nvPr/>
            </p:nvSpPr>
            <p:spPr bwMode="auto">
              <a:xfrm>
                <a:off x="765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80" name="Oval 720"/>
              <p:cNvSpPr>
                <a:spLocks noChangeArrowheads="1"/>
              </p:cNvSpPr>
              <p:nvPr/>
            </p:nvSpPr>
            <p:spPr bwMode="auto">
              <a:xfrm>
                <a:off x="765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81" name="Oval 721"/>
              <p:cNvSpPr>
                <a:spLocks noChangeArrowheads="1"/>
              </p:cNvSpPr>
              <p:nvPr/>
            </p:nvSpPr>
            <p:spPr bwMode="auto">
              <a:xfrm>
                <a:off x="778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82" name="Oval 722"/>
              <p:cNvSpPr>
                <a:spLocks noChangeArrowheads="1"/>
              </p:cNvSpPr>
              <p:nvPr/>
            </p:nvSpPr>
            <p:spPr bwMode="auto">
              <a:xfrm>
                <a:off x="778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83" name="Oval 723"/>
              <p:cNvSpPr>
                <a:spLocks noChangeArrowheads="1"/>
              </p:cNvSpPr>
              <p:nvPr/>
            </p:nvSpPr>
            <p:spPr bwMode="auto">
              <a:xfrm>
                <a:off x="778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84" name="Oval 724"/>
              <p:cNvSpPr>
                <a:spLocks noChangeArrowheads="1"/>
              </p:cNvSpPr>
              <p:nvPr/>
            </p:nvSpPr>
            <p:spPr bwMode="auto">
              <a:xfrm>
                <a:off x="778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85" name="Oval 725"/>
              <p:cNvSpPr>
                <a:spLocks noChangeArrowheads="1"/>
              </p:cNvSpPr>
              <p:nvPr/>
            </p:nvSpPr>
            <p:spPr bwMode="auto">
              <a:xfrm>
                <a:off x="778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86" name="Oval 726"/>
              <p:cNvSpPr>
                <a:spLocks noChangeArrowheads="1"/>
              </p:cNvSpPr>
              <p:nvPr/>
            </p:nvSpPr>
            <p:spPr bwMode="auto">
              <a:xfrm>
                <a:off x="791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87" name="Oval 727"/>
              <p:cNvSpPr>
                <a:spLocks noChangeArrowheads="1"/>
              </p:cNvSpPr>
              <p:nvPr/>
            </p:nvSpPr>
            <p:spPr bwMode="auto">
              <a:xfrm>
                <a:off x="791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88" name="Oval 728"/>
              <p:cNvSpPr>
                <a:spLocks noChangeArrowheads="1"/>
              </p:cNvSpPr>
              <p:nvPr/>
            </p:nvSpPr>
            <p:spPr bwMode="auto">
              <a:xfrm>
                <a:off x="791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89" name="Oval 729"/>
              <p:cNvSpPr>
                <a:spLocks noChangeArrowheads="1"/>
              </p:cNvSpPr>
              <p:nvPr/>
            </p:nvSpPr>
            <p:spPr bwMode="auto">
              <a:xfrm>
                <a:off x="791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90" name="Oval 730"/>
              <p:cNvSpPr>
                <a:spLocks noChangeArrowheads="1"/>
              </p:cNvSpPr>
              <p:nvPr/>
            </p:nvSpPr>
            <p:spPr bwMode="auto">
              <a:xfrm>
                <a:off x="791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91" name="Oval 731"/>
              <p:cNvSpPr>
                <a:spLocks noChangeArrowheads="1"/>
              </p:cNvSpPr>
              <p:nvPr/>
            </p:nvSpPr>
            <p:spPr bwMode="auto">
              <a:xfrm>
                <a:off x="804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92" name="Oval 732"/>
              <p:cNvSpPr>
                <a:spLocks noChangeArrowheads="1"/>
              </p:cNvSpPr>
              <p:nvPr/>
            </p:nvSpPr>
            <p:spPr bwMode="auto">
              <a:xfrm>
                <a:off x="804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93" name="Oval 733"/>
              <p:cNvSpPr>
                <a:spLocks noChangeArrowheads="1"/>
              </p:cNvSpPr>
              <p:nvPr/>
            </p:nvSpPr>
            <p:spPr bwMode="auto">
              <a:xfrm>
                <a:off x="804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94" name="Oval 734"/>
              <p:cNvSpPr>
                <a:spLocks noChangeArrowheads="1"/>
              </p:cNvSpPr>
              <p:nvPr/>
            </p:nvSpPr>
            <p:spPr bwMode="auto">
              <a:xfrm>
                <a:off x="804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895" name="Oval 735"/>
              <p:cNvSpPr>
                <a:spLocks noChangeArrowheads="1"/>
              </p:cNvSpPr>
              <p:nvPr/>
            </p:nvSpPr>
            <p:spPr bwMode="auto">
              <a:xfrm>
                <a:off x="804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896" name="Oval 736"/>
              <p:cNvSpPr>
                <a:spLocks noChangeArrowheads="1"/>
              </p:cNvSpPr>
              <p:nvPr/>
            </p:nvSpPr>
            <p:spPr bwMode="auto">
              <a:xfrm>
                <a:off x="817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897" name="Oval 737"/>
              <p:cNvSpPr>
                <a:spLocks noChangeArrowheads="1"/>
              </p:cNvSpPr>
              <p:nvPr/>
            </p:nvSpPr>
            <p:spPr bwMode="auto">
              <a:xfrm>
                <a:off x="817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898" name="Oval 738"/>
              <p:cNvSpPr>
                <a:spLocks noChangeArrowheads="1"/>
              </p:cNvSpPr>
              <p:nvPr/>
            </p:nvSpPr>
            <p:spPr bwMode="auto">
              <a:xfrm>
                <a:off x="817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899" name="Oval 739"/>
              <p:cNvSpPr>
                <a:spLocks noChangeArrowheads="1"/>
              </p:cNvSpPr>
              <p:nvPr/>
            </p:nvSpPr>
            <p:spPr bwMode="auto">
              <a:xfrm>
                <a:off x="817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00" name="Oval 740"/>
              <p:cNvSpPr>
                <a:spLocks noChangeArrowheads="1"/>
              </p:cNvSpPr>
              <p:nvPr/>
            </p:nvSpPr>
            <p:spPr bwMode="auto">
              <a:xfrm>
                <a:off x="817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01" name="Oval 741"/>
              <p:cNvSpPr>
                <a:spLocks noChangeArrowheads="1"/>
              </p:cNvSpPr>
              <p:nvPr/>
            </p:nvSpPr>
            <p:spPr bwMode="auto">
              <a:xfrm>
                <a:off x="829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02" name="Oval 742"/>
              <p:cNvSpPr>
                <a:spLocks noChangeArrowheads="1"/>
              </p:cNvSpPr>
              <p:nvPr/>
            </p:nvSpPr>
            <p:spPr bwMode="auto">
              <a:xfrm>
                <a:off x="829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03" name="Oval 743"/>
              <p:cNvSpPr>
                <a:spLocks noChangeArrowheads="1"/>
              </p:cNvSpPr>
              <p:nvPr/>
            </p:nvSpPr>
            <p:spPr bwMode="auto">
              <a:xfrm>
                <a:off x="829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04" name="Oval 744"/>
              <p:cNvSpPr>
                <a:spLocks noChangeArrowheads="1"/>
              </p:cNvSpPr>
              <p:nvPr/>
            </p:nvSpPr>
            <p:spPr bwMode="auto">
              <a:xfrm>
                <a:off x="829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05" name="Oval 745"/>
              <p:cNvSpPr>
                <a:spLocks noChangeArrowheads="1"/>
              </p:cNvSpPr>
              <p:nvPr/>
            </p:nvSpPr>
            <p:spPr bwMode="auto">
              <a:xfrm>
                <a:off x="829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06" name="Oval 746"/>
              <p:cNvSpPr>
                <a:spLocks noChangeArrowheads="1"/>
              </p:cNvSpPr>
              <p:nvPr/>
            </p:nvSpPr>
            <p:spPr bwMode="auto">
              <a:xfrm>
                <a:off x="842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07" name="Oval 747"/>
              <p:cNvSpPr>
                <a:spLocks noChangeArrowheads="1"/>
              </p:cNvSpPr>
              <p:nvPr/>
            </p:nvSpPr>
            <p:spPr bwMode="auto">
              <a:xfrm>
                <a:off x="842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08" name="Oval 748"/>
              <p:cNvSpPr>
                <a:spLocks noChangeArrowheads="1"/>
              </p:cNvSpPr>
              <p:nvPr/>
            </p:nvSpPr>
            <p:spPr bwMode="auto">
              <a:xfrm>
                <a:off x="842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09" name="Oval 749"/>
              <p:cNvSpPr>
                <a:spLocks noChangeArrowheads="1"/>
              </p:cNvSpPr>
              <p:nvPr/>
            </p:nvSpPr>
            <p:spPr bwMode="auto">
              <a:xfrm>
                <a:off x="842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10" name="Oval 750"/>
              <p:cNvSpPr>
                <a:spLocks noChangeArrowheads="1"/>
              </p:cNvSpPr>
              <p:nvPr/>
            </p:nvSpPr>
            <p:spPr bwMode="auto">
              <a:xfrm>
                <a:off x="842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11" name="Oval 751"/>
              <p:cNvSpPr>
                <a:spLocks noChangeArrowheads="1"/>
              </p:cNvSpPr>
              <p:nvPr/>
            </p:nvSpPr>
            <p:spPr bwMode="auto">
              <a:xfrm>
                <a:off x="855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12" name="Oval 752"/>
              <p:cNvSpPr>
                <a:spLocks noChangeArrowheads="1"/>
              </p:cNvSpPr>
              <p:nvPr/>
            </p:nvSpPr>
            <p:spPr bwMode="auto">
              <a:xfrm>
                <a:off x="855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13" name="Oval 753"/>
              <p:cNvSpPr>
                <a:spLocks noChangeArrowheads="1"/>
              </p:cNvSpPr>
              <p:nvPr/>
            </p:nvSpPr>
            <p:spPr bwMode="auto">
              <a:xfrm>
                <a:off x="855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14" name="Oval 754"/>
              <p:cNvSpPr>
                <a:spLocks noChangeArrowheads="1"/>
              </p:cNvSpPr>
              <p:nvPr/>
            </p:nvSpPr>
            <p:spPr bwMode="auto">
              <a:xfrm>
                <a:off x="855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15" name="Oval 755"/>
              <p:cNvSpPr>
                <a:spLocks noChangeArrowheads="1"/>
              </p:cNvSpPr>
              <p:nvPr/>
            </p:nvSpPr>
            <p:spPr bwMode="auto">
              <a:xfrm>
                <a:off x="855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16" name="Oval 756"/>
              <p:cNvSpPr>
                <a:spLocks noChangeArrowheads="1"/>
              </p:cNvSpPr>
              <p:nvPr/>
            </p:nvSpPr>
            <p:spPr bwMode="auto">
              <a:xfrm>
                <a:off x="868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17" name="Oval 757"/>
              <p:cNvSpPr>
                <a:spLocks noChangeArrowheads="1"/>
              </p:cNvSpPr>
              <p:nvPr/>
            </p:nvSpPr>
            <p:spPr bwMode="auto">
              <a:xfrm>
                <a:off x="868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18" name="Oval 758"/>
              <p:cNvSpPr>
                <a:spLocks noChangeArrowheads="1"/>
              </p:cNvSpPr>
              <p:nvPr/>
            </p:nvSpPr>
            <p:spPr bwMode="auto">
              <a:xfrm>
                <a:off x="868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19" name="Oval 759"/>
              <p:cNvSpPr>
                <a:spLocks noChangeArrowheads="1"/>
              </p:cNvSpPr>
              <p:nvPr/>
            </p:nvSpPr>
            <p:spPr bwMode="auto">
              <a:xfrm>
                <a:off x="868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20" name="Oval 760"/>
              <p:cNvSpPr>
                <a:spLocks noChangeArrowheads="1"/>
              </p:cNvSpPr>
              <p:nvPr/>
            </p:nvSpPr>
            <p:spPr bwMode="auto">
              <a:xfrm>
                <a:off x="868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21" name="Oval 761"/>
              <p:cNvSpPr>
                <a:spLocks noChangeArrowheads="1"/>
              </p:cNvSpPr>
              <p:nvPr/>
            </p:nvSpPr>
            <p:spPr bwMode="auto">
              <a:xfrm>
                <a:off x="881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22" name="Oval 762"/>
              <p:cNvSpPr>
                <a:spLocks noChangeArrowheads="1"/>
              </p:cNvSpPr>
              <p:nvPr/>
            </p:nvSpPr>
            <p:spPr bwMode="auto">
              <a:xfrm>
                <a:off x="881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23" name="Oval 763"/>
              <p:cNvSpPr>
                <a:spLocks noChangeArrowheads="1"/>
              </p:cNvSpPr>
              <p:nvPr/>
            </p:nvSpPr>
            <p:spPr bwMode="auto">
              <a:xfrm>
                <a:off x="881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24" name="Oval 764"/>
              <p:cNvSpPr>
                <a:spLocks noChangeArrowheads="1"/>
              </p:cNvSpPr>
              <p:nvPr/>
            </p:nvSpPr>
            <p:spPr bwMode="auto">
              <a:xfrm>
                <a:off x="881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25" name="Oval 765"/>
              <p:cNvSpPr>
                <a:spLocks noChangeArrowheads="1"/>
              </p:cNvSpPr>
              <p:nvPr/>
            </p:nvSpPr>
            <p:spPr bwMode="auto">
              <a:xfrm>
                <a:off x="881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26" name="Oval 766"/>
              <p:cNvSpPr>
                <a:spLocks noChangeArrowheads="1"/>
              </p:cNvSpPr>
              <p:nvPr/>
            </p:nvSpPr>
            <p:spPr bwMode="auto">
              <a:xfrm>
                <a:off x="894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27" name="Oval 767"/>
              <p:cNvSpPr>
                <a:spLocks noChangeArrowheads="1"/>
              </p:cNvSpPr>
              <p:nvPr/>
            </p:nvSpPr>
            <p:spPr bwMode="auto">
              <a:xfrm>
                <a:off x="894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28" name="Oval 768"/>
              <p:cNvSpPr>
                <a:spLocks noChangeArrowheads="1"/>
              </p:cNvSpPr>
              <p:nvPr/>
            </p:nvSpPr>
            <p:spPr bwMode="auto">
              <a:xfrm>
                <a:off x="894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29" name="Oval 769"/>
              <p:cNvSpPr>
                <a:spLocks noChangeArrowheads="1"/>
              </p:cNvSpPr>
              <p:nvPr/>
            </p:nvSpPr>
            <p:spPr bwMode="auto">
              <a:xfrm>
                <a:off x="894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30" name="Oval 770"/>
              <p:cNvSpPr>
                <a:spLocks noChangeArrowheads="1"/>
              </p:cNvSpPr>
              <p:nvPr/>
            </p:nvSpPr>
            <p:spPr bwMode="auto">
              <a:xfrm>
                <a:off x="894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31" name="Oval 771"/>
              <p:cNvSpPr>
                <a:spLocks noChangeArrowheads="1"/>
              </p:cNvSpPr>
              <p:nvPr/>
            </p:nvSpPr>
            <p:spPr bwMode="auto">
              <a:xfrm>
                <a:off x="907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32" name="Oval 772"/>
              <p:cNvSpPr>
                <a:spLocks noChangeArrowheads="1"/>
              </p:cNvSpPr>
              <p:nvPr/>
            </p:nvSpPr>
            <p:spPr bwMode="auto">
              <a:xfrm>
                <a:off x="907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33" name="Oval 773"/>
              <p:cNvSpPr>
                <a:spLocks noChangeArrowheads="1"/>
              </p:cNvSpPr>
              <p:nvPr/>
            </p:nvSpPr>
            <p:spPr bwMode="auto">
              <a:xfrm>
                <a:off x="907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34" name="Oval 774"/>
              <p:cNvSpPr>
                <a:spLocks noChangeArrowheads="1"/>
              </p:cNvSpPr>
              <p:nvPr/>
            </p:nvSpPr>
            <p:spPr bwMode="auto">
              <a:xfrm>
                <a:off x="907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35" name="Oval 775"/>
              <p:cNvSpPr>
                <a:spLocks noChangeArrowheads="1"/>
              </p:cNvSpPr>
              <p:nvPr/>
            </p:nvSpPr>
            <p:spPr bwMode="auto">
              <a:xfrm>
                <a:off x="907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36" name="Oval 776"/>
              <p:cNvSpPr>
                <a:spLocks noChangeArrowheads="1"/>
              </p:cNvSpPr>
              <p:nvPr/>
            </p:nvSpPr>
            <p:spPr bwMode="auto">
              <a:xfrm>
                <a:off x="920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37" name="Oval 777"/>
              <p:cNvSpPr>
                <a:spLocks noChangeArrowheads="1"/>
              </p:cNvSpPr>
              <p:nvPr/>
            </p:nvSpPr>
            <p:spPr bwMode="auto">
              <a:xfrm>
                <a:off x="920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38" name="Oval 778"/>
              <p:cNvSpPr>
                <a:spLocks noChangeArrowheads="1"/>
              </p:cNvSpPr>
              <p:nvPr/>
            </p:nvSpPr>
            <p:spPr bwMode="auto">
              <a:xfrm>
                <a:off x="920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39" name="Oval 779"/>
              <p:cNvSpPr>
                <a:spLocks noChangeArrowheads="1"/>
              </p:cNvSpPr>
              <p:nvPr/>
            </p:nvSpPr>
            <p:spPr bwMode="auto">
              <a:xfrm>
                <a:off x="920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40" name="Oval 780"/>
              <p:cNvSpPr>
                <a:spLocks noChangeArrowheads="1"/>
              </p:cNvSpPr>
              <p:nvPr/>
            </p:nvSpPr>
            <p:spPr bwMode="auto">
              <a:xfrm>
                <a:off x="920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41" name="Oval 781"/>
              <p:cNvSpPr>
                <a:spLocks noChangeArrowheads="1"/>
              </p:cNvSpPr>
              <p:nvPr/>
            </p:nvSpPr>
            <p:spPr bwMode="auto">
              <a:xfrm>
                <a:off x="933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42" name="Oval 782"/>
              <p:cNvSpPr>
                <a:spLocks noChangeArrowheads="1"/>
              </p:cNvSpPr>
              <p:nvPr/>
            </p:nvSpPr>
            <p:spPr bwMode="auto">
              <a:xfrm>
                <a:off x="933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43" name="Oval 783"/>
              <p:cNvSpPr>
                <a:spLocks noChangeArrowheads="1"/>
              </p:cNvSpPr>
              <p:nvPr/>
            </p:nvSpPr>
            <p:spPr bwMode="auto">
              <a:xfrm>
                <a:off x="933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44" name="Oval 784"/>
              <p:cNvSpPr>
                <a:spLocks noChangeArrowheads="1"/>
              </p:cNvSpPr>
              <p:nvPr/>
            </p:nvSpPr>
            <p:spPr bwMode="auto">
              <a:xfrm>
                <a:off x="933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45" name="Oval 785"/>
              <p:cNvSpPr>
                <a:spLocks noChangeArrowheads="1"/>
              </p:cNvSpPr>
              <p:nvPr/>
            </p:nvSpPr>
            <p:spPr bwMode="auto">
              <a:xfrm>
                <a:off x="933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46" name="Oval 786"/>
              <p:cNvSpPr>
                <a:spLocks noChangeArrowheads="1"/>
              </p:cNvSpPr>
              <p:nvPr/>
            </p:nvSpPr>
            <p:spPr bwMode="auto">
              <a:xfrm>
                <a:off x="946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47" name="Oval 787"/>
              <p:cNvSpPr>
                <a:spLocks noChangeArrowheads="1"/>
              </p:cNvSpPr>
              <p:nvPr/>
            </p:nvSpPr>
            <p:spPr bwMode="auto">
              <a:xfrm>
                <a:off x="946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48" name="Oval 788"/>
              <p:cNvSpPr>
                <a:spLocks noChangeArrowheads="1"/>
              </p:cNvSpPr>
              <p:nvPr/>
            </p:nvSpPr>
            <p:spPr bwMode="auto">
              <a:xfrm>
                <a:off x="946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49" name="Oval 789"/>
              <p:cNvSpPr>
                <a:spLocks noChangeArrowheads="1"/>
              </p:cNvSpPr>
              <p:nvPr/>
            </p:nvSpPr>
            <p:spPr bwMode="auto">
              <a:xfrm>
                <a:off x="946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50" name="Oval 790"/>
              <p:cNvSpPr>
                <a:spLocks noChangeArrowheads="1"/>
              </p:cNvSpPr>
              <p:nvPr/>
            </p:nvSpPr>
            <p:spPr bwMode="auto">
              <a:xfrm>
                <a:off x="946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51" name="Oval 791"/>
              <p:cNvSpPr>
                <a:spLocks noChangeArrowheads="1"/>
              </p:cNvSpPr>
              <p:nvPr/>
            </p:nvSpPr>
            <p:spPr bwMode="auto">
              <a:xfrm>
                <a:off x="958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52" name="Oval 792"/>
              <p:cNvSpPr>
                <a:spLocks noChangeArrowheads="1"/>
              </p:cNvSpPr>
              <p:nvPr/>
            </p:nvSpPr>
            <p:spPr bwMode="auto">
              <a:xfrm>
                <a:off x="958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53" name="Oval 793"/>
              <p:cNvSpPr>
                <a:spLocks noChangeArrowheads="1"/>
              </p:cNvSpPr>
              <p:nvPr/>
            </p:nvSpPr>
            <p:spPr bwMode="auto">
              <a:xfrm>
                <a:off x="958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54" name="Oval 794"/>
              <p:cNvSpPr>
                <a:spLocks noChangeArrowheads="1"/>
              </p:cNvSpPr>
              <p:nvPr/>
            </p:nvSpPr>
            <p:spPr bwMode="auto">
              <a:xfrm>
                <a:off x="958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55" name="Oval 795"/>
              <p:cNvSpPr>
                <a:spLocks noChangeArrowheads="1"/>
              </p:cNvSpPr>
              <p:nvPr/>
            </p:nvSpPr>
            <p:spPr bwMode="auto">
              <a:xfrm>
                <a:off x="958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56" name="Oval 796"/>
              <p:cNvSpPr>
                <a:spLocks noChangeArrowheads="1"/>
              </p:cNvSpPr>
              <p:nvPr/>
            </p:nvSpPr>
            <p:spPr bwMode="auto">
              <a:xfrm>
                <a:off x="971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57" name="Oval 797"/>
              <p:cNvSpPr>
                <a:spLocks noChangeArrowheads="1"/>
              </p:cNvSpPr>
              <p:nvPr/>
            </p:nvSpPr>
            <p:spPr bwMode="auto">
              <a:xfrm>
                <a:off x="971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58" name="Oval 798"/>
              <p:cNvSpPr>
                <a:spLocks noChangeArrowheads="1"/>
              </p:cNvSpPr>
              <p:nvPr/>
            </p:nvSpPr>
            <p:spPr bwMode="auto">
              <a:xfrm>
                <a:off x="971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59" name="Oval 799"/>
              <p:cNvSpPr>
                <a:spLocks noChangeArrowheads="1"/>
              </p:cNvSpPr>
              <p:nvPr/>
            </p:nvSpPr>
            <p:spPr bwMode="auto">
              <a:xfrm>
                <a:off x="971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60" name="Oval 800"/>
              <p:cNvSpPr>
                <a:spLocks noChangeArrowheads="1"/>
              </p:cNvSpPr>
              <p:nvPr/>
            </p:nvSpPr>
            <p:spPr bwMode="auto">
              <a:xfrm>
                <a:off x="971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61" name="Oval 801"/>
              <p:cNvSpPr>
                <a:spLocks noChangeArrowheads="1"/>
              </p:cNvSpPr>
              <p:nvPr/>
            </p:nvSpPr>
            <p:spPr bwMode="auto">
              <a:xfrm>
                <a:off x="984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62" name="Oval 802"/>
              <p:cNvSpPr>
                <a:spLocks noChangeArrowheads="1"/>
              </p:cNvSpPr>
              <p:nvPr/>
            </p:nvSpPr>
            <p:spPr bwMode="auto">
              <a:xfrm>
                <a:off x="984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63" name="Oval 803"/>
              <p:cNvSpPr>
                <a:spLocks noChangeArrowheads="1"/>
              </p:cNvSpPr>
              <p:nvPr/>
            </p:nvSpPr>
            <p:spPr bwMode="auto">
              <a:xfrm>
                <a:off x="984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64" name="Oval 804"/>
              <p:cNvSpPr>
                <a:spLocks noChangeArrowheads="1"/>
              </p:cNvSpPr>
              <p:nvPr/>
            </p:nvSpPr>
            <p:spPr bwMode="auto">
              <a:xfrm>
                <a:off x="984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65" name="Oval 805"/>
              <p:cNvSpPr>
                <a:spLocks noChangeArrowheads="1"/>
              </p:cNvSpPr>
              <p:nvPr/>
            </p:nvSpPr>
            <p:spPr bwMode="auto">
              <a:xfrm>
                <a:off x="984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66" name="Oval 806"/>
              <p:cNvSpPr>
                <a:spLocks noChangeArrowheads="1"/>
              </p:cNvSpPr>
              <p:nvPr/>
            </p:nvSpPr>
            <p:spPr bwMode="auto">
              <a:xfrm>
                <a:off x="997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67" name="Oval 807"/>
              <p:cNvSpPr>
                <a:spLocks noChangeArrowheads="1"/>
              </p:cNvSpPr>
              <p:nvPr/>
            </p:nvSpPr>
            <p:spPr bwMode="auto">
              <a:xfrm>
                <a:off x="997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68" name="Oval 808"/>
              <p:cNvSpPr>
                <a:spLocks noChangeArrowheads="1"/>
              </p:cNvSpPr>
              <p:nvPr/>
            </p:nvSpPr>
            <p:spPr bwMode="auto">
              <a:xfrm>
                <a:off x="997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69" name="Oval 809"/>
              <p:cNvSpPr>
                <a:spLocks noChangeArrowheads="1"/>
              </p:cNvSpPr>
              <p:nvPr/>
            </p:nvSpPr>
            <p:spPr bwMode="auto">
              <a:xfrm>
                <a:off x="997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70" name="Oval 810"/>
              <p:cNvSpPr>
                <a:spLocks noChangeArrowheads="1"/>
              </p:cNvSpPr>
              <p:nvPr/>
            </p:nvSpPr>
            <p:spPr bwMode="auto">
              <a:xfrm>
                <a:off x="997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71" name="Oval 811"/>
              <p:cNvSpPr>
                <a:spLocks noChangeArrowheads="1"/>
              </p:cNvSpPr>
              <p:nvPr/>
            </p:nvSpPr>
            <p:spPr bwMode="auto">
              <a:xfrm>
                <a:off x="1010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72" name="Oval 812"/>
              <p:cNvSpPr>
                <a:spLocks noChangeArrowheads="1"/>
              </p:cNvSpPr>
              <p:nvPr/>
            </p:nvSpPr>
            <p:spPr bwMode="auto">
              <a:xfrm>
                <a:off x="1010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73" name="Oval 813"/>
              <p:cNvSpPr>
                <a:spLocks noChangeArrowheads="1"/>
              </p:cNvSpPr>
              <p:nvPr/>
            </p:nvSpPr>
            <p:spPr bwMode="auto">
              <a:xfrm>
                <a:off x="1010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74" name="Oval 814"/>
              <p:cNvSpPr>
                <a:spLocks noChangeArrowheads="1"/>
              </p:cNvSpPr>
              <p:nvPr/>
            </p:nvSpPr>
            <p:spPr bwMode="auto">
              <a:xfrm>
                <a:off x="1010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75" name="Oval 815"/>
              <p:cNvSpPr>
                <a:spLocks noChangeArrowheads="1"/>
              </p:cNvSpPr>
              <p:nvPr/>
            </p:nvSpPr>
            <p:spPr bwMode="auto">
              <a:xfrm>
                <a:off x="1010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76" name="Oval 816"/>
              <p:cNvSpPr>
                <a:spLocks noChangeArrowheads="1"/>
              </p:cNvSpPr>
              <p:nvPr/>
            </p:nvSpPr>
            <p:spPr bwMode="auto">
              <a:xfrm>
                <a:off x="1023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1977" name="Oval 817"/>
              <p:cNvSpPr>
                <a:spLocks noChangeArrowheads="1"/>
              </p:cNvSpPr>
              <p:nvPr/>
            </p:nvSpPr>
            <p:spPr bwMode="auto">
              <a:xfrm>
                <a:off x="1023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1978" name="Oval 818"/>
              <p:cNvSpPr>
                <a:spLocks noChangeArrowheads="1"/>
              </p:cNvSpPr>
              <p:nvPr/>
            </p:nvSpPr>
            <p:spPr bwMode="auto">
              <a:xfrm>
                <a:off x="1023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1979" name="Oval 819"/>
              <p:cNvSpPr>
                <a:spLocks noChangeArrowheads="1"/>
              </p:cNvSpPr>
              <p:nvPr/>
            </p:nvSpPr>
            <p:spPr bwMode="auto">
              <a:xfrm>
                <a:off x="1023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1980" name="Oval 820"/>
              <p:cNvSpPr>
                <a:spLocks noChangeArrowheads="1"/>
              </p:cNvSpPr>
              <p:nvPr/>
            </p:nvSpPr>
            <p:spPr bwMode="auto">
              <a:xfrm>
                <a:off x="1023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1981" name="Oval 821"/>
              <p:cNvSpPr>
                <a:spLocks noChangeArrowheads="1"/>
              </p:cNvSpPr>
              <p:nvPr/>
            </p:nvSpPr>
            <p:spPr bwMode="auto">
              <a:xfrm>
                <a:off x="210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1982" name="Oval 822"/>
              <p:cNvSpPr>
                <a:spLocks noChangeArrowheads="1"/>
              </p:cNvSpPr>
              <p:nvPr/>
            </p:nvSpPr>
            <p:spPr bwMode="auto">
              <a:xfrm>
                <a:off x="223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1983" name="Oval 823"/>
              <p:cNvSpPr>
                <a:spLocks noChangeArrowheads="1"/>
              </p:cNvSpPr>
              <p:nvPr/>
            </p:nvSpPr>
            <p:spPr bwMode="auto">
              <a:xfrm>
                <a:off x="236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1984" name="Oval 824"/>
              <p:cNvSpPr>
                <a:spLocks noChangeArrowheads="1"/>
              </p:cNvSpPr>
              <p:nvPr/>
            </p:nvSpPr>
            <p:spPr bwMode="auto">
              <a:xfrm>
                <a:off x="249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1985" name="Oval 825"/>
              <p:cNvSpPr>
                <a:spLocks noChangeArrowheads="1"/>
              </p:cNvSpPr>
              <p:nvPr/>
            </p:nvSpPr>
            <p:spPr bwMode="auto">
              <a:xfrm>
                <a:off x="262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1986" name="Oval 826"/>
              <p:cNvSpPr>
                <a:spLocks noChangeArrowheads="1"/>
              </p:cNvSpPr>
              <p:nvPr/>
            </p:nvSpPr>
            <p:spPr bwMode="auto">
              <a:xfrm>
                <a:off x="210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1987" name="Oval 827"/>
              <p:cNvSpPr>
                <a:spLocks noChangeArrowheads="1"/>
              </p:cNvSpPr>
              <p:nvPr/>
            </p:nvSpPr>
            <p:spPr bwMode="auto">
              <a:xfrm>
                <a:off x="223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1988" name="Oval 828"/>
              <p:cNvSpPr>
                <a:spLocks noChangeArrowheads="1"/>
              </p:cNvSpPr>
              <p:nvPr/>
            </p:nvSpPr>
            <p:spPr bwMode="auto">
              <a:xfrm>
                <a:off x="236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1989" name="Oval 829"/>
              <p:cNvSpPr>
                <a:spLocks noChangeArrowheads="1"/>
              </p:cNvSpPr>
              <p:nvPr/>
            </p:nvSpPr>
            <p:spPr bwMode="auto">
              <a:xfrm>
                <a:off x="249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1990" name="Oval 830"/>
              <p:cNvSpPr>
                <a:spLocks noChangeArrowheads="1"/>
              </p:cNvSpPr>
              <p:nvPr/>
            </p:nvSpPr>
            <p:spPr bwMode="auto">
              <a:xfrm>
                <a:off x="262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1991" name="Oval 831"/>
              <p:cNvSpPr>
                <a:spLocks noChangeArrowheads="1"/>
              </p:cNvSpPr>
              <p:nvPr/>
            </p:nvSpPr>
            <p:spPr bwMode="auto">
              <a:xfrm>
                <a:off x="288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1992" name="Oval 832"/>
              <p:cNvSpPr>
                <a:spLocks noChangeArrowheads="1"/>
              </p:cNvSpPr>
              <p:nvPr/>
            </p:nvSpPr>
            <p:spPr bwMode="auto">
              <a:xfrm>
                <a:off x="301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1993" name="Oval 833"/>
              <p:cNvSpPr>
                <a:spLocks noChangeArrowheads="1"/>
              </p:cNvSpPr>
              <p:nvPr/>
            </p:nvSpPr>
            <p:spPr bwMode="auto">
              <a:xfrm>
                <a:off x="313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1994" name="Oval 834"/>
              <p:cNvSpPr>
                <a:spLocks noChangeArrowheads="1"/>
              </p:cNvSpPr>
              <p:nvPr/>
            </p:nvSpPr>
            <p:spPr bwMode="auto">
              <a:xfrm>
                <a:off x="326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1995" name="Oval 835"/>
              <p:cNvSpPr>
                <a:spLocks noChangeArrowheads="1"/>
              </p:cNvSpPr>
              <p:nvPr/>
            </p:nvSpPr>
            <p:spPr bwMode="auto">
              <a:xfrm>
                <a:off x="339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1996" name="Oval 836"/>
              <p:cNvSpPr>
                <a:spLocks noChangeArrowheads="1"/>
              </p:cNvSpPr>
              <p:nvPr/>
            </p:nvSpPr>
            <p:spPr bwMode="auto">
              <a:xfrm>
                <a:off x="288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1997" name="Oval 837"/>
              <p:cNvSpPr>
                <a:spLocks noChangeArrowheads="1"/>
              </p:cNvSpPr>
              <p:nvPr/>
            </p:nvSpPr>
            <p:spPr bwMode="auto">
              <a:xfrm>
                <a:off x="301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1998" name="Oval 838"/>
              <p:cNvSpPr>
                <a:spLocks noChangeArrowheads="1"/>
              </p:cNvSpPr>
              <p:nvPr/>
            </p:nvSpPr>
            <p:spPr bwMode="auto">
              <a:xfrm>
                <a:off x="313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1999" name="Oval 839"/>
              <p:cNvSpPr>
                <a:spLocks noChangeArrowheads="1"/>
              </p:cNvSpPr>
              <p:nvPr/>
            </p:nvSpPr>
            <p:spPr bwMode="auto">
              <a:xfrm>
                <a:off x="326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00" name="Oval 840"/>
              <p:cNvSpPr>
                <a:spLocks noChangeArrowheads="1"/>
              </p:cNvSpPr>
              <p:nvPr/>
            </p:nvSpPr>
            <p:spPr bwMode="auto">
              <a:xfrm>
                <a:off x="339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01" name="Oval 841"/>
              <p:cNvSpPr>
                <a:spLocks noChangeArrowheads="1"/>
              </p:cNvSpPr>
              <p:nvPr/>
            </p:nvSpPr>
            <p:spPr bwMode="auto">
              <a:xfrm>
                <a:off x="365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02" name="Oval 842"/>
              <p:cNvSpPr>
                <a:spLocks noChangeArrowheads="1"/>
              </p:cNvSpPr>
              <p:nvPr/>
            </p:nvSpPr>
            <p:spPr bwMode="auto">
              <a:xfrm>
                <a:off x="378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03" name="Oval 843"/>
              <p:cNvSpPr>
                <a:spLocks noChangeArrowheads="1"/>
              </p:cNvSpPr>
              <p:nvPr/>
            </p:nvSpPr>
            <p:spPr bwMode="auto">
              <a:xfrm>
                <a:off x="391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04" name="Oval 844"/>
              <p:cNvSpPr>
                <a:spLocks noChangeArrowheads="1"/>
              </p:cNvSpPr>
              <p:nvPr/>
            </p:nvSpPr>
            <p:spPr bwMode="auto">
              <a:xfrm>
                <a:off x="404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05" name="Oval 845"/>
              <p:cNvSpPr>
                <a:spLocks noChangeArrowheads="1"/>
              </p:cNvSpPr>
              <p:nvPr/>
            </p:nvSpPr>
            <p:spPr bwMode="auto">
              <a:xfrm>
                <a:off x="417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06" name="Oval 846"/>
              <p:cNvSpPr>
                <a:spLocks noChangeArrowheads="1"/>
              </p:cNvSpPr>
              <p:nvPr/>
            </p:nvSpPr>
            <p:spPr bwMode="auto">
              <a:xfrm>
                <a:off x="365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07" name="Oval 847"/>
              <p:cNvSpPr>
                <a:spLocks noChangeArrowheads="1"/>
              </p:cNvSpPr>
              <p:nvPr/>
            </p:nvSpPr>
            <p:spPr bwMode="auto">
              <a:xfrm>
                <a:off x="378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08" name="Oval 848"/>
              <p:cNvSpPr>
                <a:spLocks noChangeArrowheads="1"/>
              </p:cNvSpPr>
              <p:nvPr/>
            </p:nvSpPr>
            <p:spPr bwMode="auto">
              <a:xfrm>
                <a:off x="391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09" name="Oval 849"/>
              <p:cNvSpPr>
                <a:spLocks noChangeArrowheads="1"/>
              </p:cNvSpPr>
              <p:nvPr/>
            </p:nvSpPr>
            <p:spPr bwMode="auto">
              <a:xfrm>
                <a:off x="404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10" name="Oval 850"/>
              <p:cNvSpPr>
                <a:spLocks noChangeArrowheads="1"/>
              </p:cNvSpPr>
              <p:nvPr/>
            </p:nvSpPr>
            <p:spPr bwMode="auto">
              <a:xfrm>
                <a:off x="417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11" name="Oval 851"/>
              <p:cNvSpPr>
                <a:spLocks noChangeArrowheads="1"/>
              </p:cNvSpPr>
              <p:nvPr/>
            </p:nvSpPr>
            <p:spPr bwMode="auto">
              <a:xfrm>
                <a:off x="442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12" name="Oval 852"/>
              <p:cNvSpPr>
                <a:spLocks noChangeArrowheads="1"/>
              </p:cNvSpPr>
              <p:nvPr/>
            </p:nvSpPr>
            <p:spPr bwMode="auto">
              <a:xfrm>
                <a:off x="455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13" name="Oval 853"/>
              <p:cNvSpPr>
                <a:spLocks noChangeArrowheads="1"/>
              </p:cNvSpPr>
              <p:nvPr/>
            </p:nvSpPr>
            <p:spPr bwMode="auto">
              <a:xfrm>
                <a:off x="468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14" name="Oval 854"/>
              <p:cNvSpPr>
                <a:spLocks noChangeArrowheads="1"/>
              </p:cNvSpPr>
              <p:nvPr/>
            </p:nvSpPr>
            <p:spPr bwMode="auto">
              <a:xfrm>
                <a:off x="481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15" name="Oval 855"/>
              <p:cNvSpPr>
                <a:spLocks noChangeArrowheads="1"/>
              </p:cNvSpPr>
              <p:nvPr/>
            </p:nvSpPr>
            <p:spPr bwMode="auto">
              <a:xfrm>
                <a:off x="494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16" name="Oval 856"/>
              <p:cNvSpPr>
                <a:spLocks noChangeArrowheads="1"/>
              </p:cNvSpPr>
              <p:nvPr/>
            </p:nvSpPr>
            <p:spPr bwMode="auto">
              <a:xfrm>
                <a:off x="442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17" name="Oval 857"/>
              <p:cNvSpPr>
                <a:spLocks noChangeArrowheads="1"/>
              </p:cNvSpPr>
              <p:nvPr/>
            </p:nvSpPr>
            <p:spPr bwMode="auto">
              <a:xfrm>
                <a:off x="455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18" name="Oval 858"/>
              <p:cNvSpPr>
                <a:spLocks noChangeArrowheads="1"/>
              </p:cNvSpPr>
              <p:nvPr/>
            </p:nvSpPr>
            <p:spPr bwMode="auto">
              <a:xfrm>
                <a:off x="468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19" name="Oval 859"/>
              <p:cNvSpPr>
                <a:spLocks noChangeArrowheads="1"/>
              </p:cNvSpPr>
              <p:nvPr/>
            </p:nvSpPr>
            <p:spPr bwMode="auto">
              <a:xfrm>
                <a:off x="481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20" name="Oval 860"/>
              <p:cNvSpPr>
                <a:spLocks noChangeArrowheads="1"/>
              </p:cNvSpPr>
              <p:nvPr/>
            </p:nvSpPr>
            <p:spPr bwMode="auto">
              <a:xfrm>
                <a:off x="494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21" name="Oval 861"/>
              <p:cNvSpPr>
                <a:spLocks noChangeArrowheads="1"/>
              </p:cNvSpPr>
              <p:nvPr/>
            </p:nvSpPr>
            <p:spPr bwMode="auto">
              <a:xfrm>
                <a:off x="520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22" name="Oval 862"/>
              <p:cNvSpPr>
                <a:spLocks noChangeArrowheads="1"/>
              </p:cNvSpPr>
              <p:nvPr/>
            </p:nvSpPr>
            <p:spPr bwMode="auto">
              <a:xfrm>
                <a:off x="533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23" name="Oval 863"/>
              <p:cNvSpPr>
                <a:spLocks noChangeArrowheads="1"/>
              </p:cNvSpPr>
              <p:nvPr/>
            </p:nvSpPr>
            <p:spPr bwMode="auto">
              <a:xfrm>
                <a:off x="546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24" name="Oval 864"/>
              <p:cNvSpPr>
                <a:spLocks noChangeArrowheads="1"/>
              </p:cNvSpPr>
              <p:nvPr/>
            </p:nvSpPr>
            <p:spPr bwMode="auto">
              <a:xfrm>
                <a:off x="559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25" name="Oval 865"/>
              <p:cNvSpPr>
                <a:spLocks noChangeArrowheads="1"/>
              </p:cNvSpPr>
              <p:nvPr/>
            </p:nvSpPr>
            <p:spPr bwMode="auto">
              <a:xfrm>
                <a:off x="571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26" name="Oval 866"/>
              <p:cNvSpPr>
                <a:spLocks noChangeArrowheads="1"/>
              </p:cNvSpPr>
              <p:nvPr/>
            </p:nvSpPr>
            <p:spPr bwMode="auto">
              <a:xfrm>
                <a:off x="520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27" name="Oval 867"/>
              <p:cNvSpPr>
                <a:spLocks noChangeArrowheads="1"/>
              </p:cNvSpPr>
              <p:nvPr/>
            </p:nvSpPr>
            <p:spPr bwMode="auto">
              <a:xfrm>
                <a:off x="533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28" name="Oval 868"/>
              <p:cNvSpPr>
                <a:spLocks noChangeArrowheads="1"/>
              </p:cNvSpPr>
              <p:nvPr/>
            </p:nvSpPr>
            <p:spPr bwMode="auto">
              <a:xfrm>
                <a:off x="546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29" name="Oval 869"/>
              <p:cNvSpPr>
                <a:spLocks noChangeArrowheads="1"/>
              </p:cNvSpPr>
              <p:nvPr/>
            </p:nvSpPr>
            <p:spPr bwMode="auto">
              <a:xfrm>
                <a:off x="559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30" name="Oval 870"/>
              <p:cNvSpPr>
                <a:spLocks noChangeArrowheads="1"/>
              </p:cNvSpPr>
              <p:nvPr/>
            </p:nvSpPr>
            <p:spPr bwMode="auto">
              <a:xfrm>
                <a:off x="571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31" name="Oval 871"/>
              <p:cNvSpPr>
                <a:spLocks noChangeArrowheads="1"/>
              </p:cNvSpPr>
              <p:nvPr/>
            </p:nvSpPr>
            <p:spPr bwMode="auto">
              <a:xfrm>
                <a:off x="610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32" name="Oval 872"/>
              <p:cNvSpPr>
                <a:spLocks noChangeArrowheads="1"/>
              </p:cNvSpPr>
              <p:nvPr/>
            </p:nvSpPr>
            <p:spPr bwMode="auto">
              <a:xfrm>
                <a:off x="623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33" name="Oval 873"/>
              <p:cNvSpPr>
                <a:spLocks noChangeArrowheads="1"/>
              </p:cNvSpPr>
              <p:nvPr/>
            </p:nvSpPr>
            <p:spPr bwMode="auto">
              <a:xfrm>
                <a:off x="636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34" name="Oval 874"/>
              <p:cNvSpPr>
                <a:spLocks noChangeArrowheads="1"/>
              </p:cNvSpPr>
              <p:nvPr/>
            </p:nvSpPr>
            <p:spPr bwMode="auto">
              <a:xfrm>
                <a:off x="649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35" name="Oval 875"/>
              <p:cNvSpPr>
                <a:spLocks noChangeArrowheads="1"/>
              </p:cNvSpPr>
              <p:nvPr/>
            </p:nvSpPr>
            <p:spPr bwMode="auto">
              <a:xfrm>
                <a:off x="662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36" name="Oval 876"/>
              <p:cNvSpPr>
                <a:spLocks noChangeArrowheads="1"/>
              </p:cNvSpPr>
              <p:nvPr/>
            </p:nvSpPr>
            <p:spPr bwMode="auto">
              <a:xfrm>
                <a:off x="610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37" name="Oval 877"/>
              <p:cNvSpPr>
                <a:spLocks noChangeArrowheads="1"/>
              </p:cNvSpPr>
              <p:nvPr/>
            </p:nvSpPr>
            <p:spPr bwMode="auto">
              <a:xfrm>
                <a:off x="623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38" name="Oval 878"/>
              <p:cNvSpPr>
                <a:spLocks noChangeArrowheads="1"/>
              </p:cNvSpPr>
              <p:nvPr/>
            </p:nvSpPr>
            <p:spPr bwMode="auto">
              <a:xfrm>
                <a:off x="636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39" name="Oval 879"/>
              <p:cNvSpPr>
                <a:spLocks noChangeArrowheads="1"/>
              </p:cNvSpPr>
              <p:nvPr/>
            </p:nvSpPr>
            <p:spPr bwMode="auto">
              <a:xfrm>
                <a:off x="649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40" name="Oval 880"/>
              <p:cNvSpPr>
                <a:spLocks noChangeArrowheads="1"/>
              </p:cNvSpPr>
              <p:nvPr/>
            </p:nvSpPr>
            <p:spPr bwMode="auto">
              <a:xfrm>
                <a:off x="662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41" name="Oval 881"/>
              <p:cNvSpPr>
                <a:spLocks noChangeArrowheads="1"/>
              </p:cNvSpPr>
              <p:nvPr/>
            </p:nvSpPr>
            <p:spPr bwMode="auto">
              <a:xfrm>
                <a:off x="688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42" name="Oval 882"/>
              <p:cNvSpPr>
                <a:spLocks noChangeArrowheads="1"/>
              </p:cNvSpPr>
              <p:nvPr/>
            </p:nvSpPr>
            <p:spPr bwMode="auto">
              <a:xfrm>
                <a:off x="700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43" name="Oval 883"/>
              <p:cNvSpPr>
                <a:spLocks noChangeArrowheads="1"/>
              </p:cNvSpPr>
              <p:nvPr/>
            </p:nvSpPr>
            <p:spPr bwMode="auto">
              <a:xfrm>
                <a:off x="713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44" name="Oval 884"/>
              <p:cNvSpPr>
                <a:spLocks noChangeArrowheads="1"/>
              </p:cNvSpPr>
              <p:nvPr/>
            </p:nvSpPr>
            <p:spPr bwMode="auto">
              <a:xfrm>
                <a:off x="726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45" name="Oval 885"/>
              <p:cNvSpPr>
                <a:spLocks noChangeArrowheads="1"/>
              </p:cNvSpPr>
              <p:nvPr/>
            </p:nvSpPr>
            <p:spPr bwMode="auto">
              <a:xfrm>
                <a:off x="739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46" name="Oval 886"/>
              <p:cNvSpPr>
                <a:spLocks noChangeArrowheads="1"/>
              </p:cNvSpPr>
              <p:nvPr/>
            </p:nvSpPr>
            <p:spPr bwMode="auto">
              <a:xfrm>
                <a:off x="688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47" name="Oval 887"/>
              <p:cNvSpPr>
                <a:spLocks noChangeArrowheads="1"/>
              </p:cNvSpPr>
              <p:nvPr/>
            </p:nvSpPr>
            <p:spPr bwMode="auto">
              <a:xfrm>
                <a:off x="700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48" name="Oval 888"/>
              <p:cNvSpPr>
                <a:spLocks noChangeArrowheads="1"/>
              </p:cNvSpPr>
              <p:nvPr/>
            </p:nvSpPr>
            <p:spPr bwMode="auto">
              <a:xfrm>
                <a:off x="713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49" name="Oval 889"/>
              <p:cNvSpPr>
                <a:spLocks noChangeArrowheads="1"/>
              </p:cNvSpPr>
              <p:nvPr/>
            </p:nvSpPr>
            <p:spPr bwMode="auto">
              <a:xfrm>
                <a:off x="726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50" name="Oval 890"/>
              <p:cNvSpPr>
                <a:spLocks noChangeArrowheads="1"/>
              </p:cNvSpPr>
              <p:nvPr/>
            </p:nvSpPr>
            <p:spPr bwMode="auto">
              <a:xfrm>
                <a:off x="739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51" name="Oval 891"/>
              <p:cNvSpPr>
                <a:spLocks noChangeArrowheads="1"/>
              </p:cNvSpPr>
              <p:nvPr/>
            </p:nvSpPr>
            <p:spPr bwMode="auto">
              <a:xfrm>
                <a:off x="765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52" name="Oval 892"/>
              <p:cNvSpPr>
                <a:spLocks noChangeArrowheads="1"/>
              </p:cNvSpPr>
              <p:nvPr/>
            </p:nvSpPr>
            <p:spPr bwMode="auto">
              <a:xfrm>
                <a:off x="778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53" name="Oval 893"/>
              <p:cNvSpPr>
                <a:spLocks noChangeArrowheads="1"/>
              </p:cNvSpPr>
              <p:nvPr/>
            </p:nvSpPr>
            <p:spPr bwMode="auto">
              <a:xfrm>
                <a:off x="791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54" name="Oval 894"/>
              <p:cNvSpPr>
                <a:spLocks noChangeArrowheads="1"/>
              </p:cNvSpPr>
              <p:nvPr/>
            </p:nvSpPr>
            <p:spPr bwMode="auto">
              <a:xfrm>
                <a:off x="804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55" name="Oval 895"/>
              <p:cNvSpPr>
                <a:spLocks noChangeArrowheads="1"/>
              </p:cNvSpPr>
              <p:nvPr/>
            </p:nvSpPr>
            <p:spPr bwMode="auto">
              <a:xfrm>
                <a:off x="817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56" name="Oval 896"/>
              <p:cNvSpPr>
                <a:spLocks noChangeArrowheads="1"/>
              </p:cNvSpPr>
              <p:nvPr/>
            </p:nvSpPr>
            <p:spPr bwMode="auto">
              <a:xfrm>
                <a:off x="765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57" name="Oval 897"/>
              <p:cNvSpPr>
                <a:spLocks noChangeArrowheads="1"/>
              </p:cNvSpPr>
              <p:nvPr/>
            </p:nvSpPr>
            <p:spPr bwMode="auto">
              <a:xfrm>
                <a:off x="778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58" name="Oval 898"/>
              <p:cNvSpPr>
                <a:spLocks noChangeArrowheads="1"/>
              </p:cNvSpPr>
              <p:nvPr/>
            </p:nvSpPr>
            <p:spPr bwMode="auto">
              <a:xfrm>
                <a:off x="791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59" name="Oval 899"/>
              <p:cNvSpPr>
                <a:spLocks noChangeArrowheads="1"/>
              </p:cNvSpPr>
              <p:nvPr/>
            </p:nvSpPr>
            <p:spPr bwMode="auto">
              <a:xfrm>
                <a:off x="804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60" name="Oval 900"/>
              <p:cNvSpPr>
                <a:spLocks noChangeArrowheads="1"/>
              </p:cNvSpPr>
              <p:nvPr/>
            </p:nvSpPr>
            <p:spPr bwMode="auto">
              <a:xfrm>
                <a:off x="817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61" name="Oval 901"/>
              <p:cNvSpPr>
                <a:spLocks noChangeArrowheads="1"/>
              </p:cNvSpPr>
              <p:nvPr/>
            </p:nvSpPr>
            <p:spPr bwMode="auto">
              <a:xfrm>
                <a:off x="842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62" name="Oval 902"/>
              <p:cNvSpPr>
                <a:spLocks noChangeArrowheads="1"/>
              </p:cNvSpPr>
              <p:nvPr/>
            </p:nvSpPr>
            <p:spPr bwMode="auto">
              <a:xfrm>
                <a:off x="855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63" name="Oval 903"/>
              <p:cNvSpPr>
                <a:spLocks noChangeArrowheads="1"/>
              </p:cNvSpPr>
              <p:nvPr/>
            </p:nvSpPr>
            <p:spPr bwMode="auto">
              <a:xfrm>
                <a:off x="868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64" name="Oval 904"/>
              <p:cNvSpPr>
                <a:spLocks noChangeArrowheads="1"/>
              </p:cNvSpPr>
              <p:nvPr/>
            </p:nvSpPr>
            <p:spPr bwMode="auto">
              <a:xfrm>
                <a:off x="881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65" name="Oval 905"/>
              <p:cNvSpPr>
                <a:spLocks noChangeArrowheads="1"/>
              </p:cNvSpPr>
              <p:nvPr/>
            </p:nvSpPr>
            <p:spPr bwMode="auto">
              <a:xfrm>
                <a:off x="894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66" name="Oval 906"/>
              <p:cNvSpPr>
                <a:spLocks noChangeArrowheads="1"/>
              </p:cNvSpPr>
              <p:nvPr/>
            </p:nvSpPr>
            <p:spPr bwMode="auto">
              <a:xfrm>
                <a:off x="842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67" name="Oval 907"/>
              <p:cNvSpPr>
                <a:spLocks noChangeArrowheads="1"/>
              </p:cNvSpPr>
              <p:nvPr/>
            </p:nvSpPr>
            <p:spPr bwMode="auto">
              <a:xfrm>
                <a:off x="855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68" name="Oval 908"/>
              <p:cNvSpPr>
                <a:spLocks noChangeArrowheads="1"/>
              </p:cNvSpPr>
              <p:nvPr/>
            </p:nvSpPr>
            <p:spPr bwMode="auto">
              <a:xfrm>
                <a:off x="868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69" name="Oval 909"/>
              <p:cNvSpPr>
                <a:spLocks noChangeArrowheads="1"/>
              </p:cNvSpPr>
              <p:nvPr/>
            </p:nvSpPr>
            <p:spPr bwMode="auto">
              <a:xfrm>
                <a:off x="881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70" name="Oval 910"/>
              <p:cNvSpPr>
                <a:spLocks noChangeArrowheads="1"/>
              </p:cNvSpPr>
              <p:nvPr/>
            </p:nvSpPr>
            <p:spPr bwMode="auto">
              <a:xfrm>
                <a:off x="894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71" name="Oval 911"/>
              <p:cNvSpPr>
                <a:spLocks noChangeArrowheads="1"/>
              </p:cNvSpPr>
              <p:nvPr/>
            </p:nvSpPr>
            <p:spPr bwMode="auto">
              <a:xfrm>
                <a:off x="920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72" name="Oval 912"/>
              <p:cNvSpPr>
                <a:spLocks noChangeArrowheads="1"/>
              </p:cNvSpPr>
              <p:nvPr/>
            </p:nvSpPr>
            <p:spPr bwMode="auto">
              <a:xfrm>
                <a:off x="933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73" name="Oval 913"/>
              <p:cNvSpPr>
                <a:spLocks noChangeArrowheads="1"/>
              </p:cNvSpPr>
              <p:nvPr/>
            </p:nvSpPr>
            <p:spPr bwMode="auto">
              <a:xfrm>
                <a:off x="946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74" name="Oval 914"/>
              <p:cNvSpPr>
                <a:spLocks noChangeArrowheads="1"/>
              </p:cNvSpPr>
              <p:nvPr/>
            </p:nvSpPr>
            <p:spPr bwMode="auto">
              <a:xfrm>
                <a:off x="958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75" name="Oval 915"/>
              <p:cNvSpPr>
                <a:spLocks noChangeArrowheads="1"/>
              </p:cNvSpPr>
              <p:nvPr/>
            </p:nvSpPr>
            <p:spPr bwMode="auto">
              <a:xfrm>
                <a:off x="971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2076" name="Oval 916"/>
              <p:cNvSpPr>
                <a:spLocks noChangeArrowheads="1"/>
              </p:cNvSpPr>
              <p:nvPr/>
            </p:nvSpPr>
            <p:spPr bwMode="auto">
              <a:xfrm>
                <a:off x="920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77" name="Oval 917"/>
              <p:cNvSpPr>
                <a:spLocks noChangeArrowheads="1"/>
              </p:cNvSpPr>
              <p:nvPr/>
            </p:nvSpPr>
            <p:spPr bwMode="auto">
              <a:xfrm>
                <a:off x="933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78" name="Oval 918"/>
              <p:cNvSpPr>
                <a:spLocks noChangeArrowheads="1"/>
              </p:cNvSpPr>
              <p:nvPr/>
            </p:nvSpPr>
            <p:spPr bwMode="auto">
              <a:xfrm>
                <a:off x="946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79" name="Oval 919"/>
              <p:cNvSpPr>
                <a:spLocks noChangeArrowheads="1"/>
              </p:cNvSpPr>
              <p:nvPr/>
            </p:nvSpPr>
            <p:spPr bwMode="auto">
              <a:xfrm>
                <a:off x="958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80" name="Oval 920"/>
              <p:cNvSpPr>
                <a:spLocks noChangeArrowheads="1"/>
              </p:cNvSpPr>
              <p:nvPr/>
            </p:nvSpPr>
            <p:spPr bwMode="auto">
              <a:xfrm>
                <a:off x="971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2081" name="Oval 921"/>
              <p:cNvSpPr>
                <a:spLocks noChangeArrowheads="1"/>
              </p:cNvSpPr>
              <p:nvPr/>
            </p:nvSpPr>
            <p:spPr bwMode="auto">
              <a:xfrm>
                <a:off x="5891" y="1462"/>
                <a:ext cx="129" cy="129"/>
              </a:xfrm>
              <a:prstGeom prst="ellipse">
                <a:avLst/>
              </a:prstGeom>
              <a:solidFill>
                <a:srgbClr val="000000"/>
              </a:solidFill>
              <a:ln w="9525">
                <a:solidFill>
                  <a:srgbClr val="000000"/>
                </a:solidFill>
                <a:round/>
                <a:headEnd/>
                <a:tailEnd/>
              </a:ln>
            </p:spPr>
            <p:txBody>
              <a:bodyPr/>
              <a:lstStyle/>
              <a:p>
                <a:endParaRPr lang="en-US"/>
              </a:p>
            </p:txBody>
          </p:sp>
          <p:sp>
            <p:nvSpPr>
              <p:cNvPr id="22082" name="Oval 922"/>
              <p:cNvSpPr>
                <a:spLocks noChangeArrowheads="1"/>
              </p:cNvSpPr>
              <p:nvPr/>
            </p:nvSpPr>
            <p:spPr bwMode="auto">
              <a:xfrm>
                <a:off x="1634" y="1462"/>
                <a:ext cx="129" cy="129"/>
              </a:xfrm>
              <a:prstGeom prst="ellipse">
                <a:avLst/>
              </a:prstGeom>
              <a:solidFill>
                <a:srgbClr val="000000"/>
              </a:solidFill>
              <a:ln w="9525">
                <a:solidFill>
                  <a:srgbClr val="000000"/>
                </a:solidFill>
                <a:round/>
                <a:headEnd/>
                <a:tailEnd/>
              </a:ln>
            </p:spPr>
            <p:txBody>
              <a:bodyPr/>
              <a:lstStyle/>
              <a:p>
                <a:endParaRPr lang="en-US"/>
              </a:p>
            </p:txBody>
          </p:sp>
          <p:sp>
            <p:nvSpPr>
              <p:cNvPr id="22083" name="Oval 923"/>
              <p:cNvSpPr>
                <a:spLocks noChangeArrowheads="1"/>
              </p:cNvSpPr>
              <p:nvPr/>
            </p:nvSpPr>
            <p:spPr bwMode="auto">
              <a:xfrm>
                <a:off x="10148" y="1462"/>
                <a:ext cx="129" cy="129"/>
              </a:xfrm>
              <a:prstGeom prst="ellipse">
                <a:avLst/>
              </a:prstGeom>
              <a:solidFill>
                <a:srgbClr val="000000"/>
              </a:solidFill>
              <a:ln w="9525">
                <a:solidFill>
                  <a:srgbClr val="000000"/>
                </a:solidFill>
                <a:round/>
                <a:headEnd/>
                <a:tailEnd/>
              </a:ln>
            </p:spPr>
            <p:txBody>
              <a:bodyPr/>
              <a:lstStyle/>
              <a:p>
                <a:endParaRPr lang="en-US"/>
              </a:p>
            </p:txBody>
          </p:sp>
          <p:sp>
            <p:nvSpPr>
              <p:cNvPr id="22084" name="Rectangle 924"/>
              <p:cNvSpPr>
                <a:spLocks noChangeArrowheads="1"/>
              </p:cNvSpPr>
              <p:nvPr/>
            </p:nvSpPr>
            <p:spPr bwMode="auto">
              <a:xfrm>
                <a:off x="1548" y="2752"/>
                <a:ext cx="8858" cy="1462"/>
              </a:xfrm>
              <a:prstGeom prst="rect">
                <a:avLst/>
              </a:prstGeom>
              <a:solidFill>
                <a:srgbClr val="FFFFFF"/>
              </a:solidFill>
              <a:ln w="9525">
                <a:solidFill>
                  <a:srgbClr val="000000"/>
                </a:solidFill>
                <a:miter lim="800000"/>
                <a:headEnd/>
                <a:tailEnd/>
              </a:ln>
            </p:spPr>
            <p:txBody>
              <a:bodyPr/>
              <a:lstStyle/>
              <a:p>
                <a:endParaRPr lang="en-US"/>
              </a:p>
            </p:txBody>
          </p:sp>
          <p:sp>
            <p:nvSpPr>
              <p:cNvPr id="22085" name="Oval 925"/>
              <p:cNvSpPr>
                <a:spLocks noChangeArrowheads="1"/>
              </p:cNvSpPr>
              <p:nvPr/>
            </p:nvSpPr>
            <p:spPr bwMode="auto">
              <a:xfrm>
                <a:off x="159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086" name="Oval 926"/>
              <p:cNvSpPr>
                <a:spLocks noChangeArrowheads="1"/>
              </p:cNvSpPr>
              <p:nvPr/>
            </p:nvSpPr>
            <p:spPr bwMode="auto">
              <a:xfrm>
                <a:off x="159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087" name="Oval 927"/>
              <p:cNvSpPr>
                <a:spLocks noChangeArrowheads="1"/>
              </p:cNvSpPr>
              <p:nvPr/>
            </p:nvSpPr>
            <p:spPr bwMode="auto">
              <a:xfrm>
                <a:off x="159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088" name="Oval 928"/>
              <p:cNvSpPr>
                <a:spLocks noChangeArrowheads="1"/>
              </p:cNvSpPr>
              <p:nvPr/>
            </p:nvSpPr>
            <p:spPr bwMode="auto">
              <a:xfrm>
                <a:off x="159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089" name="Oval 929"/>
              <p:cNvSpPr>
                <a:spLocks noChangeArrowheads="1"/>
              </p:cNvSpPr>
              <p:nvPr/>
            </p:nvSpPr>
            <p:spPr bwMode="auto">
              <a:xfrm>
                <a:off x="159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090" name="Oval 930"/>
              <p:cNvSpPr>
                <a:spLocks noChangeArrowheads="1"/>
              </p:cNvSpPr>
              <p:nvPr/>
            </p:nvSpPr>
            <p:spPr bwMode="auto">
              <a:xfrm>
                <a:off x="172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091" name="Oval 931"/>
              <p:cNvSpPr>
                <a:spLocks noChangeArrowheads="1"/>
              </p:cNvSpPr>
              <p:nvPr/>
            </p:nvSpPr>
            <p:spPr bwMode="auto">
              <a:xfrm>
                <a:off x="172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092" name="Oval 932"/>
              <p:cNvSpPr>
                <a:spLocks noChangeArrowheads="1"/>
              </p:cNvSpPr>
              <p:nvPr/>
            </p:nvSpPr>
            <p:spPr bwMode="auto">
              <a:xfrm>
                <a:off x="172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093" name="Oval 933"/>
              <p:cNvSpPr>
                <a:spLocks noChangeArrowheads="1"/>
              </p:cNvSpPr>
              <p:nvPr/>
            </p:nvSpPr>
            <p:spPr bwMode="auto">
              <a:xfrm>
                <a:off x="172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094" name="Oval 934"/>
              <p:cNvSpPr>
                <a:spLocks noChangeArrowheads="1"/>
              </p:cNvSpPr>
              <p:nvPr/>
            </p:nvSpPr>
            <p:spPr bwMode="auto">
              <a:xfrm>
                <a:off x="172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095" name="Oval 935"/>
              <p:cNvSpPr>
                <a:spLocks noChangeArrowheads="1"/>
              </p:cNvSpPr>
              <p:nvPr/>
            </p:nvSpPr>
            <p:spPr bwMode="auto">
              <a:xfrm>
                <a:off x="184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096" name="Oval 936"/>
              <p:cNvSpPr>
                <a:spLocks noChangeArrowheads="1"/>
              </p:cNvSpPr>
              <p:nvPr/>
            </p:nvSpPr>
            <p:spPr bwMode="auto">
              <a:xfrm>
                <a:off x="184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097" name="Oval 937"/>
              <p:cNvSpPr>
                <a:spLocks noChangeArrowheads="1"/>
              </p:cNvSpPr>
              <p:nvPr/>
            </p:nvSpPr>
            <p:spPr bwMode="auto">
              <a:xfrm>
                <a:off x="184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098" name="Oval 938"/>
              <p:cNvSpPr>
                <a:spLocks noChangeArrowheads="1"/>
              </p:cNvSpPr>
              <p:nvPr/>
            </p:nvSpPr>
            <p:spPr bwMode="auto">
              <a:xfrm>
                <a:off x="184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099" name="Oval 939"/>
              <p:cNvSpPr>
                <a:spLocks noChangeArrowheads="1"/>
              </p:cNvSpPr>
              <p:nvPr/>
            </p:nvSpPr>
            <p:spPr bwMode="auto">
              <a:xfrm>
                <a:off x="184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00" name="Oval 940"/>
              <p:cNvSpPr>
                <a:spLocks noChangeArrowheads="1"/>
              </p:cNvSpPr>
              <p:nvPr/>
            </p:nvSpPr>
            <p:spPr bwMode="auto">
              <a:xfrm>
                <a:off x="197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01" name="Oval 941"/>
              <p:cNvSpPr>
                <a:spLocks noChangeArrowheads="1"/>
              </p:cNvSpPr>
              <p:nvPr/>
            </p:nvSpPr>
            <p:spPr bwMode="auto">
              <a:xfrm>
                <a:off x="197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02" name="Oval 942"/>
              <p:cNvSpPr>
                <a:spLocks noChangeArrowheads="1"/>
              </p:cNvSpPr>
              <p:nvPr/>
            </p:nvSpPr>
            <p:spPr bwMode="auto">
              <a:xfrm>
                <a:off x="197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03" name="Oval 943"/>
              <p:cNvSpPr>
                <a:spLocks noChangeArrowheads="1"/>
              </p:cNvSpPr>
              <p:nvPr/>
            </p:nvSpPr>
            <p:spPr bwMode="auto">
              <a:xfrm>
                <a:off x="197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04" name="Oval 944"/>
              <p:cNvSpPr>
                <a:spLocks noChangeArrowheads="1"/>
              </p:cNvSpPr>
              <p:nvPr/>
            </p:nvSpPr>
            <p:spPr bwMode="auto">
              <a:xfrm>
                <a:off x="197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05" name="Oval 945"/>
              <p:cNvSpPr>
                <a:spLocks noChangeArrowheads="1"/>
              </p:cNvSpPr>
              <p:nvPr/>
            </p:nvSpPr>
            <p:spPr bwMode="auto">
              <a:xfrm>
                <a:off x="210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06" name="Oval 946"/>
              <p:cNvSpPr>
                <a:spLocks noChangeArrowheads="1"/>
              </p:cNvSpPr>
              <p:nvPr/>
            </p:nvSpPr>
            <p:spPr bwMode="auto">
              <a:xfrm>
                <a:off x="210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07" name="Oval 947"/>
              <p:cNvSpPr>
                <a:spLocks noChangeArrowheads="1"/>
              </p:cNvSpPr>
              <p:nvPr/>
            </p:nvSpPr>
            <p:spPr bwMode="auto">
              <a:xfrm>
                <a:off x="210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08" name="Oval 948"/>
              <p:cNvSpPr>
                <a:spLocks noChangeArrowheads="1"/>
              </p:cNvSpPr>
              <p:nvPr/>
            </p:nvSpPr>
            <p:spPr bwMode="auto">
              <a:xfrm>
                <a:off x="210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09" name="Oval 949"/>
              <p:cNvSpPr>
                <a:spLocks noChangeArrowheads="1"/>
              </p:cNvSpPr>
              <p:nvPr/>
            </p:nvSpPr>
            <p:spPr bwMode="auto">
              <a:xfrm>
                <a:off x="210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10" name="Oval 950"/>
              <p:cNvSpPr>
                <a:spLocks noChangeArrowheads="1"/>
              </p:cNvSpPr>
              <p:nvPr/>
            </p:nvSpPr>
            <p:spPr bwMode="auto">
              <a:xfrm>
                <a:off x="223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11" name="Oval 951"/>
              <p:cNvSpPr>
                <a:spLocks noChangeArrowheads="1"/>
              </p:cNvSpPr>
              <p:nvPr/>
            </p:nvSpPr>
            <p:spPr bwMode="auto">
              <a:xfrm>
                <a:off x="223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12" name="Oval 952"/>
              <p:cNvSpPr>
                <a:spLocks noChangeArrowheads="1"/>
              </p:cNvSpPr>
              <p:nvPr/>
            </p:nvSpPr>
            <p:spPr bwMode="auto">
              <a:xfrm>
                <a:off x="223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13" name="Oval 953"/>
              <p:cNvSpPr>
                <a:spLocks noChangeArrowheads="1"/>
              </p:cNvSpPr>
              <p:nvPr/>
            </p:nvSpPr>
            <p:spPr bwMode="auto">
              <a:xfrm>
                <a:off x="223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14" name="Oval 954"/>
              <p:cNvSpPr>
                <a:spLocks noChangeArrowheads="1"/>
              </p:cNvSpPr>
              <p:nvPr/>
            </p:nvSpPr>
            <p:spPr bwMode="auto">
              <a:xfrm>
                <a:off x="223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15" name="Oval 955"/>
              <p:cNvSpPr>
                <a:spLocks noChangeArrowheads="1"/>
              </p:cNvSpPr>
              <p:nvPr/>
            </p:nvSpPr>
            <p:spPr bwMode="auto">
              <a:xfrm>
                <a:off x="236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16" name="Oval 956"/>
              <p:cNvSpPr>
                <a:spLocks noChangeArrowheads="1"/>
              </p:cNvSpPr>
              <p:nvPr/>
            </p:nvSpPr>
            <p:spPr bwMode="auto">
              <a:xfrm>
                <a:off x="236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17" name="Oval 957"/>
              <p:cNvSpPr>
                <a:spLocks noChangeArrowheads="1"/>
              </p:cNvSpPr>
              <p:nvPr/>
            </p:nvSpPr>
            <p:spPr bwMode="auto">
              <a:xfrm>
                <a:off x="236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18" name="Oval 958"/>
              <p:cNvSpPr>
                <a:spLocks noChangeArrowheads="1"/>
              </p:cNvSpPr>
              <p:nvPr/>
            </p:nvSpPr>
            <p:spPr bwMode="auto">
              <a:xfrm>
                <a:off x="236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19" name="Oval 959"/>
              <p:cNvSpPr>
                <a:spLocks noChangeArrowheads="1"/>
              </p:cNvSpPr>
              <p:nvPr/>
            </p:nvSpPr>
            <p:spPr bwMode="auto">
              <a:xfrm>
                <a:off x="236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20" name="Oval 960"/>
              <p:cNvSpPr>
                <a:spLocks noChangeArrowheads="1"/>
              </p:cNvSpPr>
              <p:nvPr/>
            </p:nvSpPr>
            <p:spPr bwMode="auto">
              <a:xfrm>
                <a:off x="249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21" name="Oval 961"/>
              <p:cNvSpPr>
                <a:spLocks noChangeArrowheads="1"/>
              </p:cNvSpPr>
              <p:nvPr/>
            </p:nvSpPr>
            <p:spPr bwMode="auto">
              <a:xfrm>
                <a:off x="249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22" name="Oval 962"/>
              <p:cNvSpPr>
                <a:spLocks noChangeArrowheads="1"/>
              </p:cNvSpPr>
              <p:nvPr/>
            </p:nvSpPr>
            <p:spPr bwMode="auto">
              <a:xfrm>
                <a:off x="249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23" name="Oval 963"/>
              <p:cNvSpPr>
                <a:spLocks noChangeArrowheads="1"/>
              </p:cNvSpPr>
              <p:nvPr/>
            </p:nvSpPr>
            <p:spPr bwMode="auto">
              <a:xfrm>
                <a:off x="249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24" name="Oval 964"/>
              <p:cNvSpPr>
                <a:spLocks noChangeArrowheads="1"/>
              </p:cNvSpPr>
              <p:nvPr/>
            </p:nvSpPr>
            <p:spPr bwMode="auto">
              <a:xfrm>
                <a:off x="249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25" name="Oval 965"/>
              <p:cNvSpPr>
                <a:spLocks noChangeArrowheads="1"/>
              </p:cNvSpPr>
              <p:nvPr/>
            </p:nvSpPr>
            <p:spPr bwMode="auto">
              <a:xfrm>
                <a:off x="262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26" name="Oval 966"/>
              <p:cNvSpPr>
                <a:spLocks noChangeArrowheads="1"/>
              </p:cNvSpPr>
              <p:nvPr/>
            </p:nvSpPr>
            <p:spPr bwMode="auto">
              <a:xfrm>
                <a:off x="262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27" name="Oval 967"/>
              <p:cNvSpPr>
                <a:spLocks noChangeArrowheads="1"/>
              </p:cNvSpPr>
              <p:nvPr/>
            </p:nvSpPr>
            <p:spPr bwMode="auto">
              <a:xfrm>
                <a:off x="262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28" name="Oval 968"/>
              <p:cNvSpPr>
                <a:spLocks noChangeArrowheads="1"/>
              </p:cNvSpPr>
              <p:nvPr/>
            </p:nvSpPr>
            <p:spPr bwMode="auto">
              <a:xfrm>
                <a:off x="262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29" name="Oval 969"/>
              <p:cNvSpPr>
                <a:spLocks noChangeArrowheads="1"/>
              </p:cNvSpPr>
              <p:nvPr/>
            </p:nvSpPr>
            <p:spPr bwMode="auto">
              <a:xfrm>
                <a:off x="262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30" name="Oval 970"/>
              <p:cNvSpPr>
                <a:spLocks noChangeArrowheads="1"/>
              </p:cNvSpPr>
              <p:nvPr/>
            </p:nvSpPr>
            <p:spPr bwMode="auto">
              <a:xfrm>
                <a:off x="275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31" name="Oval 971"/>
              <p:cNvSpPr>
                <a:spLocks noChangeArrowheads="1"/>
              </p:cNvSpPr>
              <p:nvPr/>
            </p:nvSpPr>
            <p:spPr bwMode="auto">
              <a:xfrm>
                <a:off x="275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32" name="Oval 972"/>
              <p:cNvSpPr>
                <a:spLocks noChangeArrowheads="1"/>
              </p:cNvSpPr>
              <p:nvPr/>
            </p:nvSpPr>
            <p:spPr bwMode="auto">
              <a:xfrm>
                <a:off x="275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33" name="Oval 973"/>
              <p:cNvSpPr>
                <a:spLocks noChangeArrowheads="1"/>
              </p:cNvSpPr>
              <p:nvPr/>
            </p:nvSpPr>
            <p:spPr bwMode="auto">
              <a:xfrm>
                <a:off x="275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34" name="Oval 974"/>
              <p:cNvSpPr>
                <a:spLocks noChangeArrowheads="1"/>
              </p:cNvSpPr>
              <p:nvPr/>
            </p:nvSpPr>
            <p:spPr bwMode="auto">
              <a:xfrm>
                <a:off x="275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35" name="Oval 975"/>
              <p:cNvSpPr>
                <a:spLocks noChangeArrowheads="1"/>
              </p:cNvSpPr>
              <p:nvPr/>
            </p:nvSpPr>
            <p:spPr bwMode="auto">
              <a:xfrm>
                <a:off x="288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36" name="Oval 976"/>
              <p:cNvSpPr>
                <a:spLocks noChangeArrowheads="1"/>
              </p:cNvSpPr>
              <p:nvPr/>
            </p:nvSpPr>
            <p:spPr bwMode="auto">
              <a:xfrm>
                <a:off x="288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37" name="Oval 977"/>
              <p:cNvSpPr>
                <a:spLocks noChangeArrowheads="1"/>
              </p:cNvSpPr>
              <p:nvPr/>
            </p:nvSpPr>
            <p:spPr bwMode="auto">
              <a:xfrm>
                <a:off x="288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38" name="Oval 978"/>
              <p:cNvSpPr>
                <a:spLocks noChangeArrowheads="1"/>
              </p:cNvSpPr>
              <p:nvPr/>
            </p:nvSpPr>
            <p:spPr bwMode="auto">
              <a:xfrm>
                <a:off x="288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39" name="Oval 979"/>
              <p:cNvSpPr>
                <a:spLocks noChangeArrowheads="1"/>
              </p:cNvSpPr>
              <p:nvPr/>
            </p:nvSpPr>
            <p:spPr bwMode="auto">
              <a:xfrm>
                <a:off x="288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40" name="Oval 980"/>
              <p:cNvSpPr>
                <a:spLocks noChangeArrowheads="1"/>
              </p:cNvSpPr>
              <p:nvPr/>
            </p:nvSpPr>
            <p:spPr bwMode="auto">
              <a:xfrm>
                <a:off x="301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41" name="Oval 981"/>
              <p:cNvSpPr>
                <a:spLocks noChangeArrowheads="1"/>
              </p:cNvSpPr>
              <p:nvPr/>
            </p:nvSpPr>
            <p:spPr bwMode="auto">
              <a:xfrm>
                <a:off x="301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42" name="Oval 982"/>
              <p:cNvSpPr>
                <a:spLocks noChangeArrowheads="1"/>
              </p:cNvSpPr>
              <p:nvPr/>
            </p:nvSpPr>
            <p:spPr bwMode="auto">
              <a:xfrm>
                <a:off x="301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43" name="Oval 983"/>
              <p:cNvSpPr>
                <a:spLocks noChangeArrowheads="1"/>
              </p:cNvSpPr>
              <p:nvPr/>
            </p:nvSpPr>
            <p:spPr bwMode="auto">
              <a:xfrm>
                <a:off x="301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44" name="Oval 984"/>
              <p:cNvSpPr>
                <a:spLocks noChangeArrowheads="1"/>
              </p:cNvSpPr>
              <p:nvPr/>
            </p:nvSpPr>
            <p:spPr bwMode="auto">
              <a:xfrm>
                <a:off x="301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45" name="Oval 985"/>
              <p:cNvSpPr>
                <a:spLocks noChangeArrowheads="1"/>
              </p:cNvSpPr>
              <p:nvPr/>
            </p:nvSpPr>
            <p:spPr bwMode="auto">
              <a:xfrm>
                <a:off x="313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46" name="Oval 986"/>
              <p:cNvSpPr>
                <a:spLocks noChangeArrowheads="1"/>
              </p:cNvSpPr>
              <p:nvPr/>
            </p:nvSpPr>
            <p:spPr bwMode="auto">
              <a:xfrm>
                <a:off x="313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47" name="Oval 987"/>
              <p:cNvSpPr>
                <a:spLocks noChangeArrowheads="1"/>
              </p:cNvSpPr>
              <p:nvPr/>
            </p:nvSpPr>
            <p:spPr bwMode="auto">
              <a:xfrm>
                <a:off x="313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48" name="Oval 988"/>
              <p:cNvSpPr>
                <a:spLocks noChangeArrowheads="1"/>
              </p:cNvSpPr>
              <p:nvPr/>
            </p:nvSpPr>
            <p:spPr bwMode="auto">
              <a:xfrm>
                <a:off x="313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49" name="Oval 989"/>
              <p:cNvSpPr>
                <a:spLocks noChangeArrowheads="1"/>
              </p:cNvSpPr>
              <p:nvPr/>
            </p:nvSpPr>
            <p:spPr bwMode="auto">
              <a:xfrm>
                <a:off x="313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50" name="Oval 990"/>
              <p:cNvSpPr>
                <a:spLocks noChangeArrowheads="1"/>
              </p:cNvSpPr>
              <p:nvPr/>
            </p:nvSpPr>
            <p:spPr bwMode="auto">
              <a:xfrm>
                <a:off x="326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51" name="Oval 991"/>
              <p:cNvSpPr>
                <a:spLocks noChangeArrowheads="1"/>
              </p:cNvSpPr>
              <p:nvPr/>
            </p:nvSpPr>
            <p:spPr bwMode="auto">
              <a:xfrm>
                <a:off x="326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52" name="Oval 992"/>
              <p:cNvSpPr>
                <a:spLocks noChangeArrowheads="1"/>
              </p:cNvSpPr>
              <p:nvPr/>
            </p:nvSpPr>
            <p:spPr bwMode="auto">
              <a:xfrm>
                <a:off x="326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53" name="Oval 993"/>
              <p:cNvSpPr>
                <a:spLocks noChangeArrowheads="1"/>
              </p:cNvSpPr>
              <p:nvPr/>
            </p:nvSpPr>
            <p:spPr bwMode="auto">
              <a:xfrm>
                <a:off x="326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54" name="Oval 994"/>
              <p:cNvSpPr>
                <a:spLocks noChangeArrowheads="1"/>
              </p:cNvSpPr>
              <p:nvPr/>
            </p:nvSpPr>
            <p:spPr bwMode="auto">
              <a:xfrm>
                <a:off x="326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55" name="Oval 995"/>
              <p:cNvSpPr>
                <a:spLocks noChangeArrowheads="1"/>
              </p:cNvSpPr>
              <p:nvPr/>
            </p:nvSpPr>
            <p:spPr bwMode="auto">
              <a:xfrm>
                <a:off x="339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56" name="Oval 996"/>
              <p:cNvSpPr>
                <a:spLocks noChangeArrowheads="1"/>
              </p:cNvSpPr>
              <p:nvPr/>
            </p:nvSpPr>
            <p:spPr bwMode="auto">
              <a:xfrm>
                <a:off x="339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57" name="Oval 997"/>
              <p:cNvSpPr>
                <a:spLocks noChangeArrowheads="1"/>
              </p:cNvSpPr>
              <p:nvPr/>
            </p:nvSpPr>
            <p:spPr bwMode="auto">
              <a:xfrm>
                <a:off x="339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58" name="Oval 998"/>
              <p:cNvSpPr>
                <a:spLocks noChangeArrowheads="1"/>
              </p:cNvSpPr>
              <p:nvPr/>
            </p:nvSpPr>
            <p:spPr bwMode="auto">
              <a:xfrm>
                <a:off x="339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59" name="Oval 999"/>
              <p:cNvSpPr>
                <a:spLocks noChangeArrowheads="1"/>
              </p:cNvSpPr>
              <p:nvPr/>
            </p:nvSpPr>
            <p:spPr bwMode="auto">
              <a:xfrm>
                <a:off x="339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60" name="Oval 1000"/>
              <p:cNvSpPr>
                <a:spLocks noChangeArrowheads="1"/>
              </p:cNvSpPr>
              <p:nvPr/>
            </p:nvSpPr>
            <p:spPr bwMode="auto">
              <a:xfrm>
                <a:off x="352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61" name="Oval 1001"/>
              <p:cNvSpPr>
                <a:spLocks noChangeArrowheads="1"/>
              </p:cNvSpPr>
              <p:nvPr/>
            </p:nvSpPr>
            <p:spPr bwMode="auto">
              <a:xfrm>
                <a:off x="352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62" name="Oval 1002"/>
              <p:cNvSpPr>
                <a:spLocks noChangeArrowheads="1"/>
              </p:cNvSpPr>
              <p:nvPr/>
            </p:nvSpPr>
            <p:spPr bwMode="auto">
              <a:xfrm>
                <a:off x="352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63" name="Oval 1003"/>
              <p:cNvSpPr>
                <a:spLocks noChangeArrowheads="1"/>
              </p:cNvSpPr>
              <p:nvPr/>
            </p:nvSpPr>
            <p:spPr bwMode="auto">
              <a:xfrm>
                <a:off x="352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64" name="Oval 1004"/>
              <p:cNvSpPr>
                <a:spLocks noChangeArrowheads="1"/>
              </p:cNvSpPr>
              <p:nvPr/>
            </p:nvSpPr>
            <p:spPr bwMode="auto">
              <a:xfrm>
                <a:off x="352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65" name="Oval 1005"/>
              <p:cNvSpPr>
                <a:spLocks noChangeArrowheads="1"/>
              </p:cNvSpPr>
              <p:nvPr/>
            </p:nvSpPr>
            <p:spPr bwMode="auto">
              <a:xfrm>
                <a:off x="365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66" name="Oval 1006"/>
              <p:cNvSpPr>
                <a:spLocks noChangeArrowheads="1"/>
              </p:cNvSpPr>
              <p:nvPr/>
            </p:nvSpPr>
            <p:spPr bwMode="auto">
              <a:xfrm>
                <a:off x="365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67" name="Oval 1007"/>
              <p:cNvSpPr>
                <a:spLocks noChangeArrowheads="1"/>
              </p:cNvSpPr>
              <p:nvPr/>
            </p:nvSpPr>
            <p:spPr bwMode="auto">
              <a:xfrm>
                <a:off x="365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68" name="Oval 1008"/>
              <p:cNvSpPr>
                <a:spLocks noChangeArrowheads="1"/>
              </p:cNvSpPr>
              <p:nvPr/>
            </p:nvSpPr>
            <p:spPr bwMode="auto">
              <a:xfrm>
                <a:off x="365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69" name="Oval 1009"/>
              <p:cNvSpPr>
                <a:spLocks noChangeArrowheads="1"/>
              </p:cNvSpPr>
              <p:nvPr/>
            </p:nvSpPr>
            <p:spPr bwMode="auto">
              <a:xfrm>
                <a:off x="365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70" name="Oval 1010"/>
              <p:cNvSpPr>
                <a:spLocks noChangeArrowheads="1"/>
              </p:cNvSpPr>
              <p:nvPr/>
            </p:nvSpPr>
            <p:spPr bwMode="auto">
              <a:xfrm>
                <a:off x="378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71" name="Oval 1011"/>
              <p:cNvSpPr>
                <a:spLocks noChangeArrowheads="1"/>
              </p:cNvSpPr>
              <p:nvPr/>
            </p:nvSpPr>
            <p:spPr bwMode="auto">
              <a:xfrm>
                <a:off x="378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72" name="Oval 1012"/>
              <p:cNvSpPr>
                <a:spLocks noChangeArrowheads="1"/>
              </p:cNvSpPr>
              <p:nvPr/>
            </p:nvSpPr>
            <p:spPr bwMode="auto">
              <a:xfrm>
                <a:off x="378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73" name="Oval 1013"/>
              <p:cNvSpPr>
                <a:spLocks noChangeArrowheads="1"/>
              </p:cNvSpPr>
              <p:nvPr/>
            </p:nvSpPr>
            <p:spPr bwMode="auto">
              <a:xfrm>
                <a:off x="378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74" name="Oval 1014"/>
              <p:cNvSpPr>
                <a:spLocks noChangeArrowheads="1"/>
              </p:cNvSpPr>
              <p:nvPr/>
            </p:nvSpPr>
            <p:spPr bwMode="auto">
              <a:xfrm>
                <a:off x="378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75" name="Oval 1015"/>
              <p:cNvSpPr>
                <a:spLocks noChangeArrowheads="1"/>
              </p:cNvSpPr>
              <p:nvPr/>
            </p:nvSpPr>
            <p:spPr bwMode="auto">
              <a:xfrm>
                <a:off x="391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76" name="Oval 1016"/>
              <p:cNvSpPr>
                <a:spLocks noChangeArrowheads="1"/>
              </p:cNvSpPr>
              <p:nvPr/>
            </p:nvSpPr>
            <p:spPr bwMode="auto">
              <a:xfrm>
                <a:off x="391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77" name="Oval 1017"/>
              <p:cNvSpPr>
                <a:spLocks noChangeArrowheads="1"/>
              </p:cNvSpPr>
              <p:nvPr/>
            </p:nvSpPr>
            <p:spPr bwMode="auto">
              <a:xfrm>
                <a:off x="391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78" name="Oval 1018"/>
              <p:cNvSpPr>
                <a:spLocks noChangeArrowheads="1"/>
              </p:cNvSpPr>
              <p:nvPr/>
            </p:nvSpPr>
            <p:spPr bwMode="auto">
              <a:xfrm>
                <a:off x="391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79" name="Oval 1019"/>
              <p:cNvSpPr>
                <a:spLocks noChangeArrowheads="1"/>
              </p:cNvSpPr>
              <p:nvPr/>
            </p:nvSpPr>
            <p:spPr bwMode="auto">
              <a:xfrm>
                <a:off x="391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80" name="Oval 1020"/>
              <p:cNvSpPr>
                <a:spLocks noChangeArrowheads="1"/>
              </p:cNvSpPr>
              <p:nvPr/>
            </p:nvSpPr>
            <p:spPr bwMode="auto">
              <a:xfrm>
                <a:off x="404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81" name="Oval 1021"/>
              <p:cNvSpPr>
                <a:spLocks noChangeArrowheads="1"/>
              </p:cNvSpPr>
              <p:nvPr/>
            </p:nvSpPr>
            <p:spPr bwMode="auto">
              <a:xfrm>
                <a:off x="404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82" name="Oval 1022"/>
              <p:cNvSpPr>
                <a:spLocks noChangeArrowheads="1"/>
              </p:cNvSpPr>
              <p:nvPr/>
            </p:nvSpPr>
            <p:spPr bwMode="auto">
              <a:xfrm>
                <a:off x="404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83" name="Oval 1023"/>
              <p:cNvSpPr>
                <a:spLocks noChangeArrowheads="1"/>
              </p:cNvSpPr>
              <p:nvPr/>
            </p:nvSpPr>
            <p:spPr bwMode="auto">
              <a:xfrm>
                <a:off x="404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84" name="Oval 0"/>
              <p:cNvSpPr>
                <a:spLocks noChangeArrowheads="1"/>
              </p:cNvSpPr>
              <p:nvPr/>
            </p:nvSpPr>
            <p:spPr bwMode="auto">
              <a:xfrm>
                <a:off x="404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85" name="Oval 1"/>
              <p:cNvSpPr>
                <a:spLocks noChangeArrowheads="1"/>
              </p:cNvSpPr>
              <p:nvPr/>
            </p:nvSpPr>
            <p:spPr bwMode="auto">
              <a:xfrm>
                <a:off x="417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86" name="Oval 2"/>
              <p:cNvSpPr>
                <a:spLocks noChangeArrowheads="1"/>
              </p:cNvSpPr>
              <p:nvPr/>
            </p:nvSpPr>
            <p:spPr bwMode="auto">
              <a:xfrm>
                <a:off x="417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87" name="Oval 3"/>
              <p:cNvSpPr>
                <a:spLocks noChangeArrowheads="1"/>
              </p:cNvSpPr>
              <p:nvPr/>
            </p:nvSpPr>
            <p:spPr bwMode="auto">
              <a:xfrm>
                <a:off x="417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88" name="Oval 4"/>
              <p:cNvSpPr>
                <a:spLocks noChangeArrowheads="1"/>
              </p:cNvSpPr>
              <p:nvPr/>
            </p:nvSpPr>
            <p:spPr bwMode="auto">
              <a:xfrm>
                <a:off x="417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89" name="Oval 5"/>
              <p:cNvSpPr>
                <a:spLocks noChangeArrowheads="1"/>
              </p:cNvSpPr>
              <p:nvPr/>
            </p:nvSpPr>
            <p:spPr bwMode="auto">
              <a:xfrm>
                <a:off x="417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90" name="Oval 6"/>
              <p:cNvSpPr>
                <a:spLocks noChangeArrowheads="1"/>
              </p:cNvSpPr>
              <p:nvPr/>
            </p:nvSpPr>
            <p:spPr bwMode="auto">
              <a:xfrm>
                <a:off x="430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91" name="Oval 7"/>
              <p:cNvSpPr>
                <a:spLocks noChangeArrowheads="1"/>
              </p:cNvSpPr>
              <p:nvPr/>
            </p:nvSpPr>
            <p:spPr bwMode="auto">
              <a:xfrm>
                <a:off x="430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92" name="Oval 8"/>
              <p:cNvSpPr>
                <a:spLocks noChangeArrowheads="1"/>
              </p:cNvSpPr>
              <p:nvPr/>
            </p:nvSpPr>
            <p:spPr bwMode="auto">
              <a:xfrm>
                <a:off x="430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93" name="Oval 9"/>
              <p:cNvSpPr>
                <a:spLocks noChangeArrowheads="1"/>
              </p:cNvSpPr>
              <p:nvPr/>
            </p:nvSpPr>
            <p:spPr bwMode="auto">
              <a:xfrm>
                <a:off x="430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94" name="Oval 10"/>
              <p:cNvSpPr>
                <a:spLocks noChangeArrowheads="1"/>
              </p:cNvSpPr>
              <p:nvPr/>
            </p:nvSpPr>
            <p:spPr bwMode="auto">
              <a:xfrm>
                <a:off x="430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195" name="Oval 11"/>
              <p:cNvSpPr>
                <a:spLocks noChangeArrowheads="1"/>
              </p:cNvSpPr>
              <p:nvPr/>
            </p:nvSpPr>
            <p:spPr bwMode="auto">
              <a:xfrm>
                <a:off x="442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196" name="Oval 12"/>
              <p:cNvSpPr>
                <a:spLocks noChangeArrowheads="1"/>
              </p:cNvSpPr>
              <p:nvPr/>
            </p:nvSpPr>
            <p:spPr bwMode="auto">
              <a:xfrm>
                <a:off x="442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197" name="Oval 13"/>
              <p:cNvSpPr>
                <a:spLocks noChangeArrowheads="1"/>
              </p:cNvSpPr>
              <p:nvPr/>
            </p:nvSpPr>
            <p:spPr bwMode="auto">
              <a:xfrm>
                <a:off x="442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198" name="Oval 14"/>
              <p:cNvSpPr>
                <a:spLocks noChangeArrowheads="1"/>
              </p:cNvSpPr>
              <p:nvPr/>
            </p:nvSpPr>
            <p:spPr bwMode="auto">
              <a:xfrm>
                <a:off x="442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199" name="Oval 15"/>
              <p:cNvSpPr>
                <a:spLocks noChangeArrowheads="1"/>
              </p:cNvSpPr>
              <p:nvPr/>
            </p:nvSpPr>
            <p:spPr bwMode="auto">
              <a:xfrm>
                <a:off x="442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00" name="Oval 16"/>
              <p:cNvSpPr>
                <a:spLocks noChangeArrowheads="1"/>
              </p:cNvSpPr>
              <p:nvPr/>
            </p:nvSpPr>
            <p:spPr bwMode="auto">
              <a:xfrm>
                <a:off x="455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01" name="Oval 17"/>
              <p:cNvSpPr>
                <a:spLocks noChangeArrowheads="1"/>
              </p:cNvSpPr>
              <p:nvPr/>
            </p:nvSpPr>
            <p:spPr bwMode="auto">
              <a:xfrm>
                <a:off x="455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02" name="Oval 18"/>
              <p:cNvSpPr>
                <a:spLocks noChangeArrowheads="1"/>
              </p:cNvSpPr>
              <p:nvPr/>
            </p:nvSpPr>
            <p:spPr bwMode="auto">
              <a:xfrm>
                <a:off x="455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03" name="Oval 19"/>
              <p:cNvSpPr>
                <a:spLocks noChangeArrowheads="1"/>
              </p:cNvSpPr>
              <p:nvPr/>
            </p:nvSpPr>
            <p:spPr bwMode="auto">
              <a:xfrm>
                <a:off x="455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04" name="Oval 20"/>
              <p:cNvSpPr>
                <a:spLocks noChangeArrowheads="1"/>
              </p:cNvSpPr>
              <p:nvPr/>
            </p:nvSpPr>
            <p:spPr bwMode="auto">
              <a:xfrm>
                <a:off x="455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05" name="Oval 21"/>
              <p:cNvSpPr>
                <a:spLocks noChangeArrowheads="1"/>
              </p:cNvSpPr>
              <p:nvPr/>
            </p:nvSpPr>
            <p:spPr bwMode="auto">
              <a:xfrm>
                <a:off x="468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06" name="Oval 22"/>
              <p:cNvSpPr>
                <a:spLocks noChangeArrowheads="1"/>
              </p:cNvSpPr>
              <p:nvPr/>
            </p:nvSpPr>
            <p:spPr bwMode="auto">
              <a:xfrm>
                <a:off x="468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07" name="Oval 23"/>
              <p:cNvSpPr>
                <a:spLocks noChangeArrowheads="1"/>
              </p:cNvSpPr>
              <p:nvPr/>
            </p:nvSpPr>
            <p:spPr bwMode="auto">
              <a:xfrm>
                <a:off x="468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08" name="Oval 24"/>
              <p:cNvSpPr>
                <a:spLocks noChangeArrowheads="1"/>
              </p:cNvSpPr>
              <p:nvPr/>
            </p:nvSpPr>
            <p:spPr bwMode="auto">
              <a:xfrm>
                <a:off x="468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09" name="Oval 25"/>
              <p:cNvSpPr>
                <a:spLocks noChangeArrowheads="1"/>
              </p:cNvSpPr>
              <p:nvPr/>
            </p:nvSpPr>
            <p:spPr bwMode="auto">
              <a:xfrm>
                <a:off x="468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10" name="Oval 26"/>
              <p:cNvSpPr>
                <a:spLocks noChangeArrowheads="1"/>
              </p:cNvSpPr>
              <p:nvPr/>
            </p:nvSpPr>
            <p:spPr bwMode="auto">
              <a:xfrm>
                <a:off x="481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11" name="Oval 27"/>
              <p:cNvSpPr>
                <a:spLocks noChangeArrowheads="1"/>
              </p:cNvSpPr>
              <p:nvPr/>
            </p:nvSpPr>
            <p:spPr bwMode="auto">
              <a:xfrm>
                <a:off x="481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12" name="Oval 28"/>
              <p:cNvSpPr>
                <a:spLocks noChangeArrowheads="1"/>
              </p:cNvSpPr>
              <p:nvPr/>
            </p:nvSpPr>
            <p:spPr bwMode="auto">
              <a:xfrm>
                <a:off x="481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13" name="Oval 29"/>
              <p:cNvSpPr>
                <a:spLocks noChangeArrowheads="1"/>
              </p:cNvSpPr>
              <p:nvPr/>
            </p:nvSpPr>
            <p:spPr bwMode="auto">
              <a:xfrm>
                <a:off x="481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14" name="Oval 30"/>
              <p:cNvSpPr>
                <a:spLocks noChangeArrowheads="1"/>
              </p:cNvSpPr>
              <p:nvPr/>
            </p:nvSpPr>
            <p:spPr bwMode="auto">
              <a:xfrm>
                <a:off x="481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15" name="Oval 31"/>
              <p:cNvSpPr>
                <a:spLocks noChangeArrowheads="1"/>
              </p:cNvSpPr>
              <p:nvPr/>
            </p:nvSpPr>
            <p:spPr bwMode="auto">
              <a:xfrm>
                <a:off x="494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16" name="Oval 32"/>
              <p:cNvSpPr>
                <a:spLocks noChangeArrowheads="1"/>
              </p:cNvSpPr>
              <p:nvPr/>
            </p:nvSpPr>
            <p:spPr bwMode="auto">
              <a:xfrm>
                <a:off x="494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17" name="Oval 33"/>
              <p:cNvSpPr>
                <a:spLocks noChangeArrowheads="1"/>
              </p:cNvSpPr>
              <p:nvPr/>
            </p:nvSpPr>
            <p:spPr bwMode="auto">
              <a:xfrm>
                <a:off x="494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18" name="Oval 34"/>
              <p:cNvSpPr>
                <a:spLocks noChangeArrowheads="1"/>
              </p:cNvSpPr>
              <p:nvPr/>
            </p:nvSpPr>
            <p:spPr bwMode="auto">
              <a:xfrm>
                <a:off x="494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19" name="Oval 35"/>
              <p:cNvSpPr>
                <a:spLocks noChangeArrowheads="1"/>
              </p:cNvSpPr>
              <p:nvPr/>
            </p:nvSpPr>
            <p:spPr bwMode="auto">
              <a:xfrm>
                <a:off x="494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20" name="Oval 36"/>
              <p:cNvSpPr>
                <a:spLocks noChangeArrowheads="1"/>
              </p:cNvSpPr>
              <p:nvPr/>
            </p:nvSpPr>
            <p:spPr bwMode="auto">
              <a:xfrm>
                <a:off x="507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21" name="Oval 37"/>
              <p:cNvSpPr>
                <a:spLocks noChangeArrowheads="1"/>
              </p:cNvSpPr>
              <p:nvPr/>
            </p:nvSpPr>
            <p:spPr bwMode="auto">
              <a:xfrm>
                <a:off x="507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22" name="Oval 38"/>
              <p:cNvSpPr>
                <a:spLocks noChangeArrowheads="1"/>
              </p:cNvSpPr>
              <p:nvPr/>
            </p:nvSpPr>
            <p:spPr bwMode="auto">
              <a:xfrm>
                <a:off x="507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23" name="Oval 39"/>
              <p:cNvSpPr>
                <a:spLocks noChangeArrowheads="1"/>
              </p:cNvSpPr>
              <p:nvPr/>
            </p:nvSpPr>
            <p:spPr bwMode="auto">
              <a:xfrm>
                <a:off x="507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24" name="Oval 40"/>
              <p:cNvSpPr>
                <a:spLocks noChangeArrowheads="1"/>
              </p:cNvSpPr>
              <p:nvPr/>
            </p:nvSpPr>
            <p:spPr bwMode="auto">
              <a:xfrm>
                <a:off x="507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25" name="Oval 41"/>
              <p:cNvSpPr>
                <a:spLocks noChangeArrowheads="1"/>
              </p:cNvSpPr>
              <p:nvPr/>
            </p:nvSpPr>
            <p:spPr bwMode="auto">
              <a:xfrm>
                <a:off x="520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26" name="Oval 42"/>
              <p:cNvSpPr>
                <a:spLocks noChangeArrowheads="1"/>
              </p:cNvSpPr>
              <p:nvPr/>
            </p:nvSpPr>
            <p:spPr bwMode="auto">
              <a:xfrm>
                <a:off x="520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27" name="Oval 43"/>
              <p:cNvSpPr>
                <a:spLocks noChangeArrowheads="1"/>
              </p:cNvSpPr>
              <p:nvPr/>
            </p:nvSpPr>
            <p:spPr bwMode="auto">
              <a:xfrm>
                <a:off x="520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28" name="Oval 44"/>
              <p:cNvSpPr>
                <a:spLocks noChangeArrowheads="1"/>
              </p:cNvSpPr>
              <p:nvPr/>
            </p:nvSpPr>
            <p:spPr bwMode="auto">
              <a:xfrm>
                <a:off x="520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29" name="Oval 45"/>
              <p:cNvSpPr>
                <a:spLocks noChangeArrowheads="1"/>
              </p:cNvSpPr>
              <p:nvPr/>
            </p:nvSpPr>
            <p:spPr bwMode="auto">
              <a:xfrm>
                <a:off x="520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30" name="Oval 46"/>
              <p:cNvSpPr>
                <a:spLocks noChangeArrowheads="1"/>
              </p:cNvSpPr>
              <p:nvPr/>
            </p:nvSpPr>
            <p:spPr bwMode="auto">
              <a:xfrm>
                <a:off x="533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31" name="Oval 47"/>
              <p:cNvSpPr>
                <a:spLocks noChangeArrowheads="1"/>
              </p:cNvSpPr>
              <p:nvPr/>
            </p:nvSpPr>
            <p:spPr bwMode="auto">
              <a:xfrm>
                <a:off x="533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32" name="Oval 48"/>
              <p:cNvSpPr>
                <a:spLocks noChangeArrowheads="1"/>
              </p:cNvSpPr>
              <p:nvPr/>
            </p:nvSpPr>
            <p:spPr bwMode="auto">
              <a:xfrm>
                <a:off x="533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33" name="Oval 49"/>
              <p:cNvSpPr>
                <a:spLocks noChangeArrowheads="1"/>
              </p:cNvSpPr>
              <p:nvPr/>
            </p:nvSpPr>
            <p:spPr bwMode="auto">
              <a:xfrm>
                <a:off x="533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34" name="Oval 50"/>
              <p:cNvSpPr>
                <a:spLocks noChangeArrowheads="1"/>
              </p:cNvSpPr>
              <p:nvPr/>
            </p:nvSpPr>
            <p:spPr bwMode="auto">
              <a:xfrm>
                <a:off x="533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35" name="Oval 51"/>
              <p:cNvSpPr>
                <a:spLocks noChangeArrowheads="1"/>
              </p:cNvSpPr>
              <p:nvPr/>
            </p:nvSpPr>
            <p:spPr bwMode="auto">
              <a:xfrm>
                <a:off x="546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36" name="Oval 52"/>
              <p:cNvSpPr>
                <a:spLocks noChangeArrowheads="1"/>
              </p:cNvSpPr>
              <p:nvPr/>
            </p:nvSpPr>
            <p:spPr bwMode="auto">
              <a:xfrm>
                <a:off x="546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37" name="Oval 53"/>
              <p:cNvSpPr>
                <a:spLocks noChangeArrowheads="1"/>
              </p:cNvSpPr>
              <p:nvPr/>
            </p:nvSpPr>
            <p:spPr bwMode="auto">
              <a:xfrm>
                <a:off x="546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38" name="Oval 54"/>
              <p:cNvSpPr>
                <a:spLocks noChangeArrowheads="1"/>
              </p:cNvSpPr>
              <p:nvPr/>
            </p:nvSpPr>
            <p:spPr bwMode="auto">
              <a:xfrm>
                <a:off x="546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39" name="Oval 55"/>
              <p:cNvSpPr>
                <a:spLocks noChangeArrowheads="1"/>
              </p:cNvSpPr>
              <p:nvPr/>
            </p:nvSpPr>
            <p:spPr bwMode="auto">
              <a:xfrm>
                <a:off x="546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40" name="Oval 56"/>
              <p:cNvSpPr>
                <a:spLocks noChangeArrowheads="1"/>
              </p:cNvSpPr>
              <p:nvPr/>
            </p:nvSpPr>
            <p:spPr bwMode="auto">
              <a:xfrm>
                <a:off x="559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41" name="Oval 57"/>
              <p:cNvSpPr>
                <a:spLocks noChangeArrowheads="1"/>
              </p:cNvSpPr>
              <p:nvPr/>
            </p:nvSpPr>
            <p:spPr bwMode="auto">
              <a:xfrm>
                <a:off x="559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42" name="Oval 58"/>
              <p:cNvSpPr>
                <a:spLocks noChangeArrowheads="1"/>
              </p:cNvSpPr>
              <p:nvPr/>
            </p:nvSpPr>
            <p:spPr bwMode="auto">
              <a:xfrm>
                <a:off x="559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43" name="Oval 59"/>
              <p:cNvSpPr>
                <a:spLocks noChangeArrowheads="1"/>
              </p:cNvSpPr>
              <p:nvPr/>
            </p:nvSpPr>
            <p:spPr bwMode="auto">
              <a:xfrm>
                <a:off x="559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44" name="Oval 60"/>
              <p:cNvSpPr>
                <a:spLocks noChangeArrowheads="1"/>
              </p:cNvSpPr>
              <p:nvPr/>
            </p:nvSpPr>
            <p:spPr bwMode="auto">
              <a:xfrm>
                <a:off x="559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45" name="Oval 61"/>
              <p:cNvSpPr>
                <a:spLocks noChangeArrowheads="1"/>
              </p:cNvSpPr>
              <p:nvPr/>
            </p:nvSpPr>
            <p:spPr bwMode="auto">
              <a:xfrm>
                <a:off x="571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46" name="Oval 62"/>
              <p:cNvSpPr>
                <a:spLocks noChangeArrowheads="1"/>
              </p:cNvSpPr>
              <p:nvPr/>
            </p:nvSpPr>
            <p:spPr bwMode="auto">
              <a:xfrm>
                <a:off x="571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47" name="Oval 63"/>
              <p:cNvSpPr>
                <a:spLocks noChangeArrowheads="1"/>
              </p:cNvSpPr>
              <p:nvPr/>
            </p:nvSpPr>
            <p:spPr bwMode="auto">
              <a:xfrm>
                <a:off x="571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48" name="Oval 64"/>
              <p:cNvSpPr>
                <a:spLocks noChangeArrowheads="1"/>
              </p:cNvSpPr>
              <p:nvPr/>
            </p:nvSpPr>
            <p:spPr bwMode="auto">
              <a:xfrm>
                <a:off x="571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49" name="Oval 65"/>
              <p:cNvSpPr>
                <a:spLocks noChangeArrowheads="1"/>
              </p:cNvSpPr>
              <p:nvPr/>
            </p:nvSpPr>
            <p:spPr bwMode="auto">
              <a:xfrm>
                <a:off x="571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50" name="Oval 66"/>
              <p:cNvSpPr>
                <a:spLocks noChangeArrowheads="1"/>
              </p:cNvSpPr>
              <p:nvPr/>
            </p:nvSpPr>
            <p:spPr bwMode="auto">
              <a:xfrm>
                <a:off x="584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51" name="Oval 67"/>
              <p:cNvSpPr>
                <a:spLocks noChangeArrowheads="1"/>
              </p:cNvSpPr>
              <p:nvPr/>
            </p:nvSpPr>
            <p:spPr bwMode="auto">
              <a:xfrm>
                <a:off x="584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52" name="Oval 68"/>
              <p:cNvSpPr>
                <a:spLocks noChangeArrowheads="1"/>
              </p:cNvSpPr>
              <p:nvPr/>
            </p:nvSpPr>
            <p:spPr bwMode="auto">
              <a:xfrm>
                <a:off x="584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53" name="Oval 69"/>
              <p:cNvSpPr>
                <a:spLocks noChangeArrowheads="1"/>
              </p:cNvSpPr>
              <p:nvPr/>
            </p:nvSpPr>
            <p:spPr bwMode="auto">
              <a:xfrm>
                <a:off x="584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54" name="Oval 70"/>
              <p:cNvSpPr>
                <a:spLocks noChangeArrowheads="1"/>
              </p:cNvSpPr>
              <p:nvPr/>
            </p:nvSpPr>
            <p:spPr bwMode="auto">
              <a:xfrm>
                <a:off x="584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55" name="Oval 71"/>
              <p:cNvSpPr>
                <a:spLocks noChangeArrowheads="1"/>
              </p:cNvSpPr>
              <p:nvPr/>
            </p:nvSpPr>
            <p:spPr bwMode="auto">
              <a:xfrm>
                <a:off x="597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56" name="Oval 72"/>
              <p:cNvSpPr>
                <a:spLocks noChangeArrowheads="1"/>
              </p:cNvSpPr>
              <p:nvPr/>
            </p:nvSpPr>
            <p:spPr bwMode="auto">
              <a:xfrm>
                <a:off x="597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57" name="Oval 73"/>
              <p:cNvSpPr>
                <a:spLocks noChangeArrowheads="1"/>
              </p:cNvSpPr>
              <p:nvPr/>
            </p:nvSpPr>
            <p:spPr bwMode="auto">
              <a:xfrm>
                <a:off x="597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58" name="Oval 74"/>
              <p:cNvSpPr>
                <a:spLocks noChangeArrowheads="1"/>
              </p:cNvSpPr>
              <p:nvPr/>
            </p:nvSpPr>
            <p:spPr bwMode="auto">
              <a:xfrm>
                <a:off x="597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59" name="Oval 75"/>
              <p:cNvSpPr>
                <a:spLocks noChangeArrowheads="1"/>
              </p:cNvSpPr>
              <p:nvPr/>
            </p:nvSpPr>
            <p:spPr bwMode="auto">
              <a:xfrm>
                <a:off x="597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60" name="Oval 76"/>
              <p:cNvSpPr>
                <a:spLocks noChangeArrowheads="1"/>
              </p:cNvSpPr>
              <p:nvPr/>
            </p:nvSpPr>
            <p:spPr bwMode="auto">
              <a:xfrm>
                <a:off x="610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61" name="Oval 77"/>
              <p:cNvSpPr>
                <a:spLocks noChangeArrowheads="1"/>
              </p:cNvSpPr>
              <p:nvPr/>
            </p:nvSpPr>
            <p:spPr bwMode="auto">
              <a:xfrm>
                <a:off x="610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62" name="Oval 78"/>
              <p:cNvSpPr>
                <a:spLocks noChangeArrowheads="1"/>
              </p:cNvSpPr>
              <p:nvPr/>
            </p:nvSpPr>
            <p:spPr bwMode="auto">
              <a:xfrm>
                <a:off x="610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63" name="Oval 79"/>
              <p:cNvSpPr>
                <a:spLocks noChangeArrowheads="1"/>
              </p:cNvSpPr>
              <p:nvPr/>
            </p:nvSpPr>
            <p:spPr bwMode="auto">
              <a:xfrm>
                <a:off x="610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64" name="Oval 80"/>
              <p:cNvSpPr>
                <a:spLocks noChangeArrowheads="1"/>
              </p:cNvSpPr>
              <p:nvPr/>
            </p:nvSpPr>
            <p:spPr bwMode="auto">
              <a:xfrm>
                <a:off x="610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65" name="Oval 81"/>
              <p:cNvSpPr>
                <a:spLocks noChangeArrowheads="1"/>
              </p:cNvSpPr>
              <p:nvPr/>
            </p:nvSpPr>
            <p:spPr bwMode="auto">
              <a:xfrm>
                <a:off x="623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66" name="Oval 82"/>
              <p:cNvSpPr>
                <a:spLocks noChangeArrowheads="1"/>
              </p:cNvSpPr>
              <p:nvPr/>
            </p:nvSpPr>
            <p:spPr bwMode="auto">
              <a:xfrm>
                <a:off x="623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67" name="Oval 83"/>
              <p:cNvSpPr>
                <a:spLocks noChangeArrowheads="1"/>
              </p:cNvSpPr>
              <p:nvPr/>
            </p:nvSpPr>
            <p:spPr bwMode="auto">
              <a:xfrm>
                <a:off x="623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68" name="Oval 84"/>
              <p:cNvSpPr>
                <a:spLocks noChangeArrowheads="1"/>
              </p:cNvSpPr>
              <p:nvPr/>
            </p:nvSpPr>
            <p:spPr bwMode="auto">
              <a:xfrm>
                <a:off x="623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69" name="Oval 85"/>
              <p:cNvSpPr>
                <a:spLocks noChangeArrowheads="1"/>
              </p:cNvSpPr>
              <p:nvPr/>
            </p:nvSpPr>
            <p:spPr bwMode="auto">
              <a:xfrm>
                <a:off x="623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70" name="Oval 86"/>
              <p:cNvSpPr>
                <a:spLocks noChangeArrowheads="1"/>
              </p:cNvSpPr>
              <p:nvPr/>
            </p:nvSpPr>
            <p:spPr bwMode="auto">
              <a:xfrm>
                <a:off x="636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71" name="Oval 87"/>
              <p:cNvSpPr>
                <a:spLocks noChangeArrowheads="1"/>
              </p:cNvSpPr>
              <p:nvPr/>
            </p:nvSpPr>
            <p:spPr bwMode="auto">
              <a:xfrm>
                <a:off x="636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72" name="Oval 88"/>
              <p:cNvSpPr>
                <a:spLocks noChangeArrowheads="1"/>
              </p:cNvSpPr>
              <p:nvPr/>
            </p:nvSpPr>
            <p:spPr bwMode="auto">
              <a:xfrm>
                <a:off x="636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73" name="Oval 89"/>
              <p:cNvSpPr>
                <a:spLocks noChangeArrowheads="1"/>
              </p:cNvSpPr>
              <p:nvPr/>
            </p:nvSpPr>
            <p:spPr bwMode="auto">
              <a:xfrm>
                <a:off x="636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74" name="Oval 90"/>
              <p:cNvSpPr>
                <a:spLocks noChangeArrowheads="1"/>
              </p:cNvSpPr>
              <p:nvPr/>
            </p:nvSpPr>
            <p:spPr bwMode="auto">
              <a:xfrm>
                <a:off x="636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75" name="Oval 91"/>
              <p:cNvSpPr>
                <a:spLocks noChangeArrowheads="1"/>
              </p:cNvSpPr>
              <p:nvPr/>
            </p:nvSpPr>
            <p:spPr bwMode="auto">
              <a:xfrm>
                <a:off x="649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76" name="Oval 92"/>
              <p:cNvSpPr>
                <a:spLocks noChangeArrowheads="1"/>
              </p:cNvSpPr>
              <p:nvPr/>
            </p:nvSpPr>
            <p:spPr bwMode="auto">
              <a:xfrm>
                <a:off x="649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77" name="Oval 93"/>
              <p:cNvSpPr>
                <a:spLocks noChangeArrowheads="1"/>
              </p:cNvSpPr>
              <p:nvPr/>
            </p:nvSpPr>
            <p:spPr bwMode="auto">
              <a:xfrm>
                <a:off x="649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78" name="Oval 94"/>
              <p:cNvSpPr>
                <a:spLocks noChangeArrowheads="1"/>
              </p:cNvSpPr>
              <p:nvPr/>
            </p:nvSpPr>
            <p:spPr bwMode="auto">
              <a:xfrm>
                <a:off x="649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79" name="Oval 95"/>
              <p:cNvSpPr>
                <a:spLocks noChangeArrowheads="1"/>
              </p:cNvSpPr>
              <p:nvPr/>
            </p:nvSpPr>
            <p:spPr bwMode="auto">
              <a:xfrm>
                <a:off x="649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80" name="Oval 96"/>
              <p:cNvSpPr>
                <a:spLocks noChangeArrowheads="1"/>
              </p:cNvSpPr>
              <p:nvPr/>
            </p:nvSpPr>
            <p:spPr bwMode="auto">
              <a:xfrm>
                <a:off x="662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81" name="Oval 97"/>
              <p:cNvSpPr>
                <a:spLocks noChangeArrowheads="1"/>
              </p:cNvSpPr>
              <p:nvPr/>
            </p:nvSpPr>
            <p:spPr bwMode="auto">
              <a:xfrm>
                <a:off x="662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82" name="Oval 98"/>
              <p:cNvSpPr>
                <a:spLocks noChangeArrowheads="1"/>
              </p:cNvSpPr>
              <p:nvPr/>
            </p:nvSpPr>
            <p:spPr bwMode="auto">
              <a:xfrm>
                <a:off x="662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83" name="Oval 99"/>
              <p:cNvSpPr>
                <a:spLocks noChangeArrowheads="1"/>
              </p:cNvSpPr>
              <p:nvPr/>
            </p:nvSpPr>
            <p:spPr bwMode="auto">
              <a:xfrm>
                <a:off x="662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84" name="Oval 100"/>
              <p:cNvSpPr>
                <a:spLocks noChangeArrowheads="1"/>
              </p:cNvSpPr>
              <p:nvPr/>
            </p:nvSpPr>
            <p:spPr bwMode="auto">
              <a:xfrm>
                <a:off x="662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85" name="Oval 101"/>
              <p:cNvSpPr>
                <a:spLocks noChangeArrowheads="1"/>
              </p:cNvSpPr>
              <p:nvPr/>
            </p:nvSpPr>
            <p:spPr bwMode="auto">
              <a:xfrm>
                <a:off x="675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86" name="Oval 102"/>
              <p:cNvSpPr>
                <a:spLocks noChangeArrowheads="1"/>
              </p:cNvSpPr>
              <p:nvPr/>
            </p:nvSpPr>
            <p:spPr bwMode="auto">
              <a:xfrm>
                <a:off x="675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87" name="Oval 103"/>
              <p:cNvSpPr>
                <a:spLocks noChangeArrowheads="1"/>
              </p:cNvSpPr>
              <p:nvPr/>
            </p:nvSpPr>
            <p:spPr bwMode="auto">
              <a:xfrm>
                <a:off x="675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88" name="Oval 104"/>
              <p:cNvSpPr>
                <a:spLocks noChangeArrowheads="1"/>
              </p:cNvSpPr>
              <p:nvPr/>
            </p:nvSpPr>
            <p:spPr bwMode="auto">
              <a:xfrm>
                <a:off x="675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89" name="Oval 105"/>
              <p:cNvSpPr>
                <a:spLocks noChangeArrowheads="1"/>
              </p:cNvSpPr>
              <p:nvPr/>
            </p:nvSpPr>
            <p:spPr bwMode="auto">
              <a:xfrm>
                <a:off x="675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90" name="Oval 106"/>
              <p:cNvSpPr>
                <a:spLocks noChangeArrowheads="1"/>
              </p:cNvSpPr>
              <p:nvPr/>
            </p:nvSpPr>
            <p:spPr bwMode="auto">
              <a:xfrm>
                <a:off x="688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91" name="Oval 107"/>
              <p:cNvSpPr>
                <a:spLocks noChangeArrowheads="1"/>
              </p:cNvSpPr>
              <p:nvPr/>
            </p:nvSpPr>
            <p:spPr bwMode="auto">
              <a:xfrm>
                <a:off x="688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92" name="Oval 108"/>
              <p:cNvSpPr>
                <a:spLocks noChangeArrowheads="1"/>
              </p:cNvSpPr>
              <p:nvPr/>
            </p:nvSpPr>
            <p:spPr bwMode="auto">
              <a:xfrm>
                <a:off x="688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93" name="Oval 109"/>
              <p:cNvSpPr>
                <a:spLocks noChangeArrowheads="1"/>
              </p:cNvSpPr>
              <p:nvPr/>
            </p:nvSpPr>
            <p:spPr bwMode="auto">
              <a:xfrm>
                <a:off x="688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94" name="Oval 110"/>
              <p:cNvSpPr>
                <a:spLocks noChangeArrowheads="1"/>
              </p:cNvSpPr>
              <p:nvPr/>
            </p:nvSpPr>
            <p:spPr bwMode="auto">
              <a:xfrm>
                <a:off x="688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295" name="Oval 111"/>
              <p:cNvSpPr>
                <a:spLocks noChangeArrowheads="1"/>
              </p:cNvSpPr>
              <p:nvPr/>
            </p:nvSpPr>
            <p:spPr bwMode="auto">
              <a:xfrm>
                <a:off x="700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296" name="Oval 112"/>
              <p:cNvSpPr>
                <a:spLocks noChangeArrowheads="1"/>
              </p:cNvSpPr>
              <p:nvPr/>
            </p:nvSpPr>
            <p:spPr bwMode="auto">
              <a:xfrm>
                <a:off x="700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297" name="Oval 113"/>
              <p:cNvSpPr>
                <a:spLocks noChangeArrowheads="1"/>
              </p:cNvSpPr>
              <p:nvPr/>
            </p:nvSpPr>
            <p:spPr bwMode="auto">
              <a:xfrm>
                <a:off x="700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298" name="Oval 114"/>
              <p:cNvSpPr>
                <a:spLocks noChangeArrowheads="1"/>
              </p:cNvSpPr>
              <p:nvPr/>
            </p:nvSpPr>
            <p:spPr bwMode="auto">
              <a:xfrm>
                <a:off x="700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299" name="Oval 115"/>
              <p:cNvSpPr>
                <a:spLocks noChangeArrowheads="1"/>
              </p:cNvSpPr>
              <p:nvPr/>
            </p:nvSpPr>
            <p:spPr bwMode="auto">
              <a:xfrm>
                <a:off x="700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00" name="Oval 116"/>
              <p:cNvSpPr>
                <a:spLocks noChangeArrowheads="1"/>
              </p:cNvSpPr>
              <p:nvPr/>
            </p:nvSpPr>
            <p:spPr bwMode="auto">
              <a:xfrm>
                <a:off x="713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01" name="Oval 117"/>
              <p:cNvSpPr>
                <a:spLocks noChangeArrowheads="1"/>
              </p:cNvSpPr>
              <p:nvPr/>
            </p:nvSpPr>
            <p:spPr bwMode="auto">
              <a:xfrm>
                <a:off x="713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02" name="Oval 118"/>
              <p:cNvSpPr>
                <a:spLocks noChangeArrowheads="1"/>
              </p:cNvSpPr>
              <p:nvPr/>
            </p:nvSpPr>
            <p:spPr bwMode="auto">
              <a:xfrm>
                <a:off x="713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03" name="Oval 119"/>
              <p:cNvSpPr>
                <a:spLocks noChangeArrowheads="1"/>
              </p:cNvSpPr>
              <p:nvPr/>
            </p:nvSpPr>
            <p:spPr bwMode="auto">
              <a:xfrm>
                <a:off x="713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04" name="Oval 120"/>
              <p:cNvSpPr>
                <a:spLocks noChangeArrowheads="1"/>
              </p:cNvSpPr>
              <p:nvPr/>
            </p:nvSpPr>
            <p:spPr bwMode="auto">
              <a:xfrm>
                <a:off x="713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05" name="Oval 121"/>
              <p:cNvSpPr>
                <a:spLocks noChangeArrowheads="1"/>
              </p:cNvSpPr>
              <p:nvPr/>
            </p:nvSpPr>
            <p:spPr bwMode="auto">
              <a:xfrm>
                <a:off x="726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06" name="Oval 122"/>
              <p:cNvSpPr>
                <a:spLocks noChangeArrowheads="1"/>
              </p:cNvSpPr>
              <p:nvPr/>
            </p:nvSpPr>
            <p:spPr bwMode="auto">
              <a:xfrm>
                <a:off x="726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07" name="Oval 123"/>
              <p:cNvSpPr>
                <a:spLocks noChangeArrowheads="1"/>
              </p:cNvSpPr>
              <p:nvPr/>
            </p:nvSpPr>
            <p:spPr bwMode="auto">
              <a:xfrm>
                <a:off x="726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08" name="Oval 124"/>
              <p:cNvSpPr>
                <a:spLocks noChangeArrowheads="1"/>
              </p:cNvSpPr>
              <p:nvPr/>
            </p:nvSpPr>
            <p:spPr bwMode="auto">
              <a:xfrm>
                <a:off x="726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09" name="Oval 125"/>
              <p:cNvSpPr>
                <a:spLocks noChangeArrowheads="1"/>
              </p:cNvSpPr>
              <p:nvPr/>
            </p:nvSpPr>
            <p:spPr bwMode="auto">
              <a:xfrm>
                <a:off x="726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10" name="Oval 126"/>
              <p:cNvSpPr>
                <a:spLocks noChangeArrowheads="1"/>
              </p:cNvSpPr>
              <p:nvPr/>
            </p:nvSpPr>
            <p:spPr bwMode="auto">
              <a:xfrm>
                <a:off x="739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11" name="Oval 127"/>
              <p:cNvSpPr>
                <a:spLocks noChangeArrowheads="1"/>
              </p:cNvSpPr>
              <p:nvPr/>
            </p:nvSpPr>
            <p:spPr bwMode="auto">
              <a:xfrm>
                <a:off x="739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12" name="Oval 128"/>
              <p:cNvSpPr>
                <a:spLocks noChangeArrowheads="1"/>
              </p:cNvSpPr>
              <p:nvPr/>
            </p:nvSpPr>
            <p:spPr bwMode="auto">
              <a:xfrm>
                <a:off x="739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13" name="Oval 129"/>
              <p:cNvSpPr>
                <a:spLocks noChangeArrowheads="1"/>
              </p:cNvSpPr>
              <p:nvPr/>
            </p:nvSpPr>
            <p:spPr bwMode="auto">
              <a:xfrm>
                <a:off x="739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14" name="Oval 130"/>
              <p:cNvSpPr>
                <a:spLocks noChangeArrowheads="1"/>
              </p:cNvSpPr>
              <p:nvPr/>
            </p:nvSpPr>
            <p:spPr bwMode="auto">
              <a:xfrm>
                <a:off x="739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15" name="Oval 131"/>
              <p:cNvSpPr>
                <a:spLocks noChangeArrowheads="1"/>
              </p:cNvSpPr>
              <p:nvPr/>
            </p:nvSpPr>
            <p:spPr bwMode="auto">
              <a:xfrm>
                <a:off x="752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16" name="Oval 132"/>
              <p:cNvSpPr>
                <a:spLocks noChangeArrowheads="1"/>
              </p:cNvSpPr>
              <p:nvPr/>
            </p:nvSpPr>
            <p:spPr bwMode="auto">
              <a:xfrm>
                <a:off x="752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17" name="Oval 133"/>
              <p:cNvSpPr>
                <a:spLocks noChangeArrowheads="1"/>
              </p:cNvSpPr>
              <p:nvPr/>
            </p:nvSpPr>
            <p:spPr bwMode="auto">
              <a:xfrm>
                <a:off x="752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18" name="Oval 134"/>
              <p:cNvSpPr>
                <a:spLocks noChangeArrowheads="1"/>
              </p:cNvSpPr>
              <p:nvPr/>
            </p:nvSpPr>
            <p:spPr bwMode="auto">
              <a:xfrm>
                <a:off x="752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19" name="Oval 135"/>
              <p:cNvSpPr>
                <a:spLocks noChangeArrowheads="1"/>
              </p:cNvSpPr>
              <p:nvPr/>
            </p:nvSpPr>
            <p:spPr bwMode="auto">
              <a:xfrm>
                <a:off x="752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20" name="Oval 136"/>
              <p:cNvSpPr>
                <a:spLocks noChangeArrowheads="1"/>
              </p:cNvSpPr>
              <p:nvPr/>
            </p:nvSpPr>
            <p:spPr bwMode="auto">
              <a:xfrm>
                <a:off x="765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21" name="Oval 137"/>
              <p:cNvSpPr>
                <a:spLocks noChangeArrowheads="1"/>
              </p:cNvSpPr>
              <p:nvPr/>
            </p:nvSpPr>
            <p:spPr bwMode="auto">
              <a:xfrm>
                <a:off x="765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22" name="Oval 138"/>
              <p:cNvSpPr>
                <a:spLocks noChangeArrowheads="1"/>
              </p:cNvSpPr>
              <p:nvPr/>
            </p:nvSpPr>
            <p:spPr bwMode="auto">
              <a:xfrm>
                <a:off x="765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23" name="Oval 139"/>
              <p:cNvSpPr>
                <a:spLocks noChangeArrowheads="1"/>
              </p:cNvSpPr>
              <p:nvPr/>
            </p:nvSpPr>
            <p:spPr bwMode="auto">
              <a:xfrm>
                <a:off x="765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24" name="Oval 140"/>
              <p:cNvSpPr>
                <a:spLocks noChangeArrowheads="1"/>
              </p:cNvSpPr>
              <p:nvPr/>
            </p:nvSpPr>
            <p:spPr bwMode="auto">
              <a:xfrm>
                <a:off x="765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25" name="Oval 141"/>
              <p:cNvSpPr>
                <a:spLocks noChangeArrowheads="1"/>
              </p:cNvSpPr>
              <p:nvPr/>
            </p:nvSpPr>
            <p:spPr bwMode="auto">
              <a:xfrm>
                <a:off x="778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26" name="Oval 142"/>
              <p:cNvSpPr>
                <a:spLocks noChangeArrowheads="1"/>
              </p:cNvSpPr>
              <p:nvPr/>
            </p:nvSpPr>
            <p:spPr bwMode="auto">
              <a:xfrm>
                <a:off x="778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27" name="Oval 143"/>
              <p:cNvSpPr>
                <a:spLocks noChangeArrowheads="1"/>
              </p:cNvSpPr>
              <p:nvPr/>
            </p:nvSpPr>
            <p:spPr bwMode="auto">
              <a:xfrm>
                <a:off x="778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28" name="Oval 144"/>
              <p:cNvSpPr>
                <a:spLocks noChangeArrowheads="1"/>
              </p:cNvSpPr>
              <p:nvPr/>
            </p:nvSpPr>
            <p:spPr bwMode="auto">
              <a:xfrm>
                <a:off x="778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29" name="Oval 145"/>
              <p:cNvSpPr>
                <a:spLocks noChangeArrowheads="1"/>
              </p:cNvSpPr>
              <p:nvPr/>
            </p:nvSpPr>
            <p:spPr bwMode="auto">
              <a:xfrm>
                <a:off x="778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30" name="Oval 146"/>
              <p:cNvSpPr>
                <a:spLocks noChangeArrowheads="1"/>
              </p:cNvSpPr>
              <p:nvPr/>
            </p:nvSpPr>
            <p:spPr bwMode="auto">
              <a:xfrm>
                <a:off x="791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31" name="Oval 147"/>
              <p:cNvSpPr>
                <a:spLocks noChangeArrowheads="1"/>
              </p:cNvSpPr>
              <p:nvPr/>
            </p:nvSpPr>
            <p:spPr bwMode="auto">
              <a:xfrm>
                <a:off x="791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32" name="Oval 148"/>
              <p:cNvSpPr>
                <a:spLocks noChangeArrowheads="1"/>
              </p:cNvSpPr>
              <p:nvPr/>
            </p:nvSpPr>
            <p:spPr bwMode="auto">
              <a:xfrm>
                <a:off x="791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33" name="Oval 149"/>
              <p:cNvSpPr>
                <a:spLocks noChangeArrowheads="1"/>
              </p:cNvSpPr>
              <p:nvPr/>
            </p:nvSpPr>
            <p:spPr bwMode="auto">
              <a:xfrm>
                <a:off x="791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34" name="Oval 150"/>
              <p:cNvSpPr>
                <a:spLocks noChangeArrowheads="1"/>
              </p:cNvSpPr>
              <p:nvPr/>
            </p:nvSpPr>
            <p:spPr bwMode="auto">
              <a:xfrm>
                <a:off x="791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35" name="Oval 151"/>
              <p:cNvSpPr>
                <a:spLocks noChangeArrowheads="1"/>
              </p:cNvSpPr>
              <p:nvPr/>
            </p:nvSpPr>
            <p:spPr bwMode="auto">
              <a:xfrm>
                <a:off x="804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36" name="Oval 152"/>
              <p:cNvSpPr>
                <a:spLocks noChangeArrowheads="1"/>
              </p:cNvSpPr>
              <p:nvPr/>
            </p:nvSpPr>
            <p:spPr bwMode="auto">
              <a:xfrm>
                <a:off x="804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37" name="Oval 153"/>
              <p:cNvSpPr>
                <a:spLocks noChangeArrowheads="1"/>
              </p:cNvSpPr>
              <p:nvPr/>
            </p:nvSpPr>
            <p:spPr bwMode="auto">
              <a:xfrm>
                <a:off x="804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38" name="Oval 154"/>
              <p:cNvSpPr>
                <a:spLocks noChangeArrowheads="1"/>
              </p:cNvSpPr>
              <p:nvPr/>
            </p:nvSpPr>
            <p:spPr bwMode="auto">
              <a:xfrm>
                <a:off x="804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39" name="Oval 155"/>
              <p:cNvSpPr>
                <a:spLocks noChangeArrowheads="1"/>
              </p:cNvSpPr>
              <p:nvPr/>
            </p:nvSpPr>
            <p:spPr bwMode="auto">
              <a:xfrm>
                <a:off x="804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40" name="Oval 156"/>
              <p:cNvSpPr>
                <a:spLocks noChangeArrowheads="1"/>
              </p:cNvSpPr>
              <p:nvPr/>
            </p:nvSpPr>
            <p:spPr bwMode="auto">
              <a:xfrm>
                <a:off x="817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41" name="Oval 157"/>
              <p:cNvSpPr>
                <a:spLocks noChangeArrowheads="1"/>
              </p:cNvSpPr>
              <p:nvPr/>
            </p:nvSpPr>
            <p:spPr bwMode="auto">
              <a:xfrm>
                <a:off x="817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42" name="Oval 158"/>
              <p:cNvSpPr>
                <a:spLocks noChangeArrowheads="1"/>
              </p:cNvSpPr>
              <p:nvPr/>
            </p:nvSpPr>
            <p:spPr bwMode="auto">
              <a:xfrm>
                <a:off x="817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43" name="Oval 159"/>
              <p:cNvSpPr>
                <a:spLocks noChangeArrowheads="1"/>
              </p:cNvSpPr>
              <p:nvPr/>
            </p:nvSpPr>
            <p:spPr bwMode="auto">
              <a:xfrm>
                <a:off x="817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44" name="Oval 160"/>
              <p:cNvSpPr>
                <a:spLocks noChangeArrowheads="1"/>
              </p:cNvSpPr>
              <p:nvPr/>
            </p:nvSpPr>
            <p:spPr bwMode="auto">
              <a:xfrm>
                <a:off x="817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45" name="Oval 161"/>
              <p:cNvSpPr>
                <a:spLocks noChangeArrowheads="1"/>
              </p:cNvSpPr>
              <p:nvPr/>
            </p:nvSpPr>
            <p:spPr bwMode="auto">
              <a:xfrm>
                <a:off x="829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46" name="Oval 162"/>
              <p:cNvSpPr>
                <a:spLocks noChangeArrowheads="1"/>
              </p:cNvSpPr>
              <p:nvPr/>
            </p:nvSpPr>
            <p:spPr bwMode="auto">
              <a:xfrm>
                <a:off x="829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47" name="Oval 163"/>
              <p:cNvSpPr>
                <a:spLocks noChangeArrowheads="1"/>
              </p:cNvSpPr>
              <p:nvPr/>
            </p:nvSpPr>
            <p:spPr bwMode="auto">
              <a:xfrm>
                <a:off x="829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48" name="Oval 164"/>
              <p:cNvSpPr>
                <a:spLocks noChangeArrowheads="1"/>
              </p:cNvSpPr>
              <p:nvPr/>
            </p:nvSpPr>
            <p:spPr bwMode="auto">
              <a:xfrm>
                <a:off x="829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49" name="Oval 165"/>
              <p:cNvSpPr>
                <a:spLocks noChangeArrowheads="1"/>
              </p:cNvSpPr>
              <p:nvPr/>
            </p:nvSpPr>
            <p:spPr bwMode="auto">
              <a:xfrm>
                <a:off x="829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50" name="Oval 166"/>
              <p:cNvSpPr>
                <a:spLocks noChangeArrowheads="1"/>
              </p:cNvSpPr>
              <p:nvPr/>
            </p:nvSpPr>
            <p:spPr bwMode="auto">
              <a:xfrm>
                <a:off x="842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51" name="Oval 167"/>
              <p:cNvSpPr>
                <a:spLocks noChangeArrowheads="1"/>
              </p:cNvSpPr>
              <p:nvPr/>
            </p:nvSpPr>
            <p:spPr bwMode="auto">
              <a:xfrm>
                <a:off x="842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52" name="Oval 168"/>
              <p:cNvSpPr>
                <a:spLocks noChangeArrowheads="1"/>
              </p:cNvSpPr>
              <p:nvPr/>
            </p:nvSpPr>
            <p:spPr bwMode="auto">
              <a:xfrm>
                <a:off x="842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53" name="Oval 169"/>
              <p:cNvSpPr>
                <a:spLocks noChangeArrowheads="1"/>
              </p:cNvSpPr>
              <p:nvPr/>
            </p:nvSpPr>
            <p:spPr bwMode="auto">
              <a:xfrm>
                <a:off x="842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54" name="Oval 170"/>
              <p:cNvSpPr>
                <a:spLocks noChangeArrowheads="1"/>
              </p:cNvSpPr>
              <p:nvPr/>
            </p:nvSpPr>
            <p:spPr bwMode="auto">
              <a:xfrm>
                <a:off x="842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55" name="Oval 171"/>
              <p:cNvSpPr>
                <a:spLocks noChangeArrowheads="1"/>
              </p:cNvSpPr>
              <p:nvPr/>
            </p:nvSpPr>
            <p:spPr bwMode="auto">
              <a:xfrm>
                <a:off x="855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56" name="Oval 172"/>
              <p:cNvSpPr>
                <a:spLocks noChangeArrowheads="1"/>
              </p:cNvSpPr>
              <p:nvPr/>
            </p:nvSpPr>
            <p:spPr bwMode="auto">
              <a:xfrm>
                <a:off x="855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57" name="Oval 173"/>
              <p:cNvSpPr>
                <a:spLocks noChangeArrowheads="1"/>
              </p:cNvSpPr>
              <p:nvPr/>
            </p:nvSpPr>
            <p:spPr bwMode="auto">
              <a:xfrm>
                <a:off x="855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58" name="Oval 174"/>
              <p:cNvSpPr>
                <a:spLocks noChangeArrowheads="1"/>
              </p:cNvSpPr>
              <p:nvPr/>
            </p:nvSpPr>
            <p:spPr bwMode="auto">
              <a:xfrm>
                <a:off x="855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59" name="Oval 175"/>
              <p:cNvSpPr>
                <a:spLocks noChangeArrowheads="1"/>
              </p:cNvSpPr>
              <p:nvPr/>
            </p:nvSpPr>
            <p:spPr bwMode="auto">
              <a:xfrm>
                <a:off x="855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60" name="Oval 176"/>
              <p:cNvSpPr>
                <a:spLocks noChangeArrowheads="1"/>
              </p:cNvSpPr>
              <p:nvPr/>
            </p:nvSpPr>
            <p:spPr bwMode="auto">
              <a:xfrm>
                <a:off x="868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61" name="Oval 177"/>
              <p:cNvSpPr>
                <a:spLocks noChangeArrowheads="1"/>
              </p:cNvSpPr>
              <p:nvPr/>
            </p:nvSpPr>
            <p:spPr bwMode="auto">
              <a:xfrm>
                <a:off x="868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62" name="Oval 178"/>
              <p:cNvSpPr>
                <a:spLocks noChangeArrowheads="1"/>
              </p:cNvSpPr>
              <p:nvPr/>
            </p:nvSpPr>
            <p:spPr bwMode="auto">
              <a:xfrm>
                <a:off x="868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63" name="Oval 179"/>
              <p:cNvSpPr>
                <a:spLocks noChangeArrowheads="1"/>
              </p:cNvSpPr>
              <p:nvPr/>
            </p:nvSpPr>
            <p:spPr bwMode="auto">
              <a:xfrm>
                <a:off x="868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64" name="Oval 180"/>
              <p:cNvSpPr>
                <a:spLocks noChangeArrowheads="1"/>
              </p:cNvSpPr>
              <p:nvPr/>
            </p:nvSpPr>
            <p:spPr bwMode="auto">
              <a:xfrm>
                <a:off x="868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65" name="Oval 181"/>
              <p:cNvSpPr>
                <a:spLocks noChangeArrowheads="1"/>
              </p:cNvSpPr>
              <p:nvPr/>
            </p:nvSpPr>
            <p:spPr bwMode="auto">
              <a:xfrm>
                <a:off x="881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66" name="Oval 182"/>
              <p:cNvSpPr>
                <a:spLocks noChangeArrowheads="1"/>
              </p:cNvSpPr>
              <p:nvPr/>
            </p:nvSpPr>
            <p:spPr bwMode="auto">
              <a:xfrm>
                <a:off x="881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67" name="Oval 183"/>
              <p:cNvSpPr>
                <a:spLocks noChangeArrowheads="1"/>
              </p:cNvSpPr>
              <p:nvPr/>
            </p:nvSpPr>
            <p:spPr bwMode="auto">
              <a:xfrm>
                <a:off x="881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68" name="Oval 184"/>
              <p:cNvSpPr>
                <a:spLocks noChangeArrowheads="1"/>
              </p:cNvSpPr>
              <p:nvPr/>
            </p:nvSpPr>
            <p:spPr bwMode="auto">
              <a:xfrm>
                <a:off x="881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69" name="Oval 185"/>
              <p:cNvSpPr>
                <a:spLocks noChangeArrowheads="1"/>
              </p:cNvSpPr>
              <p:nvPr/>
            </p:nvSpPr>
            <p:spPr bwMode="auto">
              <a:xfrm>
                <a:off x="881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70" name="Oval 186"/>
              <p:cNvSpPr>
                <a:spLocks noChangeArrowheads="1"/>
              </p:cNvSpPr>
              <p:nvPr/>
            </p:nvSpPr>
            <p:spPr bwMode="auto">
              <a:xfrm>
                <a:off x="894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71" name="Oval 187"/>
              <p:cNvSpPr>
                <a:spLocks noChangeArrowheads="1"/>
              </p:cNvSpPr>
              <p:nvPr/>
            </p:nvSpPr>
            <p:spPr bwMode="auto">
              <a:xfrm>
                <a:off x="894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72" name="Oval 188"/>
              <p:cNvSpPr>
                <a:spLocks noChangeArrowheads="1"/>
              </p:cNvSpPr>
              <p:nvPr/>
            </p:nvSpPr>
            <p:spPr bwMode="auto">
              <a:xfrm>
                <a:off x="894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73" name="Oval 189"/>
              <p:cNvSpPr>
                <a:spLocks noChangeArrowheads="1"/>
              </p:cNvSpPr>
              <p:nvPr/>
            </p:nvSpPr>
            <p:spPr bwMode="auto">
              <a:xfrm>
                <a:off x="894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74" name="Oval 190"/>
              <p:cNvSpPr>
                <a:spLocks noChangeArrowheads="1"/>
              </p:cNvSpPr>
              <p:nvPr/>
            </p:nvSpPr>
            <p:spPr bwMode="auto">
              <a:xfrm>
                <a:off x="894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75" name="Oval 191"/>
              <p:cNvSpPr>
                <a:spLocks noChangeArrowheads="1"/>
              </p:cNvSpPr>
              <p:nvPr/>
            </p:nvSpPr>
            <p:spPr bwMode="auto">
              <a:xfrm>
                <a:off x="907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76" name="Oval 192"/>
              <p:cNvSpPr>
                <a:spLocks noChangeArrowheads="1"/>
              </p:cNvSpPr>
              <p:nvPr/>
            </p:nvSpPr>
            <p:spPr bwMode="auto">
              <a:xfrm>
                <a:off x="907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77" name="Oval 193"/>
              <p:cNvSpPr>
                <a:spLocks noChangeArrowheads="1"/>
              </p:cNvSpPr>
              <p:nvPr/>
            </p:nvSpPr>
            <p:spPr bwMode="auto">
              <a:xfrm>
                <a:off x="907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78" name="Oval 194"/>
              <p:cNvSpPr>
                <a:spLocks noChangeArrowheads="1"/>
              </p:cNvSpPr>
              <p:nvPr/>
            </p:nvSpPr>
            <p:spPr bwMode="auto">
              <a:xfrm>
                <a:off x="907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79" name="Oval 195"/>
              <p:cNvSpPr>
                <a:spLocks noChangeArrowheads="1"/>
              </p:cNvSpPr>
              <p:nvPr/>
            </p:nvSpPr>
            <p:spPr bwMode="auto">
              <a:xfrm>
                <a:off x="907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80" name="Oval 196"/>
              <p:cNvSpPr>
                <a:spLocks noChangeArrowheads="1"/>
              </p:cNvSpPr>
              <p:nvPr/>
            </p:nvSpPr>
            <p:spPr bwMode="auto">
              <a:xfrm>
                <a:off x="920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81" name="Oval 197"/>
              <p:cNvSpPr>
                <a:spLocks noChangeArrowheads="1"/>
              </p:cNvSpPr>
              <p:nvPr/>
            </p:nvSpPr>
            <p:spPr bwMode="auto">
              <a:xfrm>
                <a:off x="920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82" name="Oval 198"/>
              <p:cNvSpPr>
                <a:spLocks noChangeArrowheads="1"/>
              </p:cNvSpPr>
              <p:nvPr/>
            </p:nvSpPr>
            <p:spPr bwMode="auto">
              <a:xfrm>
                <a:off x="920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83" name="Oval 199"/>
              <p:cNvSpPr>
                <a:spLocks noChangeArrowheads="1"/>
              </p:cNvSpPr>
              <p:nvPr/>
            </p:nvSpPr>
            <p:spPr bwMode="auto">
              <a:xfrm>
                <a:off x="920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84" name="Oval 200"/>
              <p:cNvSpPr>
                <a:spLocks noChangeArrowheads="1"/>
              </p:cNvSpPr>
              <p:nvPr/>
            </p:nvSpPr>
            <p:spPr bwMode="auto">
              <a:xfrm>
                <a:off x="920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85" name="Oval 201"/>
              <p:cNvSpPr>
                <a:spLocks noChangeArrowheads="1"/>
              </p:cNvSpPr>
              <p:nvPr/>
            </p:nvSpPr>
            <p:spPr bwMode="auto">
              <a:xfrm>
                <a:off x="933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86" name="Oval 202"/>
              <p:cNvSpPr>
                <a:spLocks noChangeArrowheads="1"/>
              </p:cNvSpPr>
              <p:nvPr/>
            </p:nvSpPr>
            <p:spPr bwMode="auto">
              <a:xfrm>
                <a:off x="933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87" name="Oval 203"/>
              <p:cNvSpPr>
                <a:spLocks noChangeArrowheads="1"/>
              </p:cNvSpPr>
              <p:nvPr/>
            </p:nvSpPr>
            <p:spPr bwMode="auto">
              <a:xfrm>
                <a:off x="933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88" name="Oval 204"/>
              <p:cNvSpPr>
                <a:spLocks noChangeArrowheads="1"/>
              </p:cNvSpPr>
              <p:nvPr/>
            </p:nvSpPr>
            <p:spPr bwMode="auto">
              <a:xfrm>
                <a:off x="933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89" name="Oval 205"/>
              <p:cNvSpPr>
                <a:spLocks noChangeArrowheads="1"/>
              </p:cNvSpPr>
              <p:nvPr/>
            </p:nvSpPr>
            <p:spPr bwMode="auto">
              <a:xfrm>
                <a:off x="933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90" name="Oval 206"/>
              <p:cNvSpPr>
                <a:spLocks noChangeArrowheads="1"/>
              </p:cNvSpPr>
              <p:nvPr/>
            </p:nvSpPr>
            <p:spPr bwMode="auto">
              <a:xfrm>
                <a:off x="946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91" name="Oval 207"/>
              <p:cNvSpPr>
                <a:spLocks noChangeArrowheads="1"/>
              </p:cNvSpPr>
              <p:nvPr/>
            </p:nvSpPr>
            <p:spPr bwMode="auto">
              <a:xfrm>
                <a:off x="946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92" name="Oval 208"/>
              <p:cNvSpPr>
                <a:spLocks noChangeArrowheads="1"/>
              </p:cNvSpPr>
              <p:nvPr/>
            </p:nvSpPr>
            <p:spPr bwMode="auto">
              <a:xfrm>
                <a:off x="946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93" name="Oval 209"/>
              <p:cNvSpPr>
                <a:spLocks noChangeArrowheads="1"/>
              </p:cNvSpPr>
              <p:nvPr/>
            </p:nvSpPr>
            <p:spPr bwMode="auto">
              <a:xfrm>
                <a:off x="946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94" name="Oval 210"/>
              <p:cNvSpPr>
                <a:spLocks noChangeArrowheads="1"/>
              </p:cNvSpPr>
              <p:nvPr/>
            </p:nvSpPr>
            <p:spPr bwMode="auto">
              <a:xfrm>
                <a:off x="946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395" name="Oval 211"/>
              <p:cNvSpPr>
                <a:spLocks noChangeArrowheads="1"/>
              </p:cNvSpPr>
              <p:nvPr/>
            </p:nvSpPr>
            <p:spPr bwMode="auto">
              <a:xfrm>
                <a:off x="958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396" name="Oval 212"/>
              <p:cNvSpPr>
                <a:spLocks noChangeArrowheads="1"/>
              </p:cNvSpPr>
              <p:nvPr/>
            </p:nvSpPr>
            <p:spPr bwMode="auto">
              <a:xfrm>
                <a:off x="958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397" name="Oval 213"/>
              <p:cNvSpPr>
                <a:spLocks noChangeArrowheads="1"/>
              </p:cNvSpPr>
              <p:nvPr/>
            </p:nvSpPr>
            <p:spPr bwMode="auto">
              <a:xfrm>
                <a:off x="958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398" name="Oval 214"/>
              <p:cNvSpPr>
                <a:spLocks noChangeArrowheads="1"/>
              </p:cNvSpPr>
              <p:nvPr/>
            </p:nvSpPr>
            <p:spPr bwMode="auto">
              <a:xfrm>
                <a:off x="958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399" name="Oval 215"/>
              <p:cNvSpPr>
                <a:spLocks noChangeArrowheads="1"/>
              </p:cNvSpPr>
              <p:nvPr/>
            </p:nvSpPr>
            <p:spPr bwMode="auto">
              <a:xfrm>
                <a:off x="958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400" name="Oval 216"/>
              <p:cNvSpPr>
                <a:spLocks noChangeArrowheads="1"/>
              </p:cNvSpPr>
              <p:nvPr/>
            </p:nvSpPr>
            <p:spPr bwMode="auto">
              <a:xfrm>
                <a:off x="971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401" name="Oval 217"/>
              <p:cNvSpPr>
                <a:spLocks noChangeArrowheads="1"/>
              </p:cNvSpPr>
              <p:nvPr/>
            </p:nvSpPr>
            <p:spPr bwMode="auto">
              <a:xfrm>
                <a:off x="971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402" name="Oval 218"/>
              <p:cNvSpPr>
                <a:spLocks noChangeArrowheads="1"/>
              </p:cNvSpPr>
              <p:nvPr/>
            </p:nvSpPr>
            <p:spPr bwMode="auto">
              <a:xfrm>
                <a:off x="971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403" name="Oval 219"/>
              <p:cNvSpPr>
                <a:spLocks noChangeArrowheads="1"/>
              </p:cNvSpPr>
              <p:nvPr/>
            </p:nvSpPr>
            <p:spPr bwMode="auto">
              <a:xfrm>
                <a:off x="971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404" name="Oval 220"/>
              <p:cNvSpPr>
                <a:spLocks noChangeArrowheads="1"/>
              </p:cNvSpPr>
              <p:nvPr/>
            </p:nvSpPr>
            <p:spPr bwMode="auto">
              <a:xfrm>
                <a:off x="971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405" name="Oval 221"/>
              <p:cNvSpPr>
                <a:spLocks noChangeArrowheads="1"/>
              </p:cNvSpPr>
              <p:nvPr/>
            </p:nvSpPr>
            <p:spPr bwMode="auto">
              <a:xfrm>
                <a:off x="984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406" name="Oval 222"/>
              <p:cNvSpPr>
                <a:spLocks noChangeArrowheads="1"/>
              </p:cNvSpPr>
              <p:nvPr/>
            </p:nvSpPr>
            <p:spPr bwMode="auto">
              <a:xfrm>
                <a:off x="984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407" name="Oval 223"/>
              <p:cNvSpPr>
                <a:spLocks noChangeArrowheads="1"/>
              </p:cNvSpPr>
              <p:nvPr/>
            </p:nvSpPr>
            <p:spPr bwMode="auto">
              <a:xfrm>
                <a:off x="984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408" name="Oval 224"/>
              <p:cNvSpPr>
                <a:spLocks noChangeArrowheads="1"/>
              </p:cNvSpPr>
              <p:nvPr/>
            </p:nvSpPr>
            <p:spPr bwMode="auto">
              <a:xfrm>
                <a:off x="984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409" name="Oval 225"/>
              <p:cNvSpPr>
                <a:spLocks noChangeArrowheads="1"/>
              </p:cNvSpPr>
              <p:nvPr/>
            </p:nvSpPr>
            <p:spPr bwMode="auto">
              <a:xfrm>
                <a:off x="984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410" name="Oval 226"/>
              <p:cNvSpPr>
                <a:spLocks noChangeArrowheads="1"/>
              </p:cNvSpPr>
              <p:nvPr/>
            </p:nvSpPr>
            <p:spPr bwMode="auto">
              <a:xfrm>
                <a:off x="997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411" name="Oval 227"/>
              <p:cNvSpPr>
                <a:spLocks noChangeArrowheads="1"/>
              </p:cNvSpPr>
              <p:nvPr/>
            </p:nvSpPr>
            <p:spPr bwMode="auto">
              <a:xfrm>
                <a:off x="997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412" name="Oval 228"/>
              <p:cNvSpPr>
                <a:spLocks noChangeArrowheads="1"/>
              </p:cNvSpPr>
              <p:nvPr/>
            </p:nvSpPr>
            <p:spPr bwMode="auto">
              <a:xfrm>
                <a:off x="997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413" name="Oval 229"/>
              <p:cNvSpPr>
                <a:spLocks noChangeArrowheads="1"/>
              </p:cNvSpPr>
              <p:nvPr/>
            </p:nvSpPr>
            <p:spPr bwMode="auto">
              <a:xfrm>
                <a:off x="997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414" name="Oval 230"/>
              <p:cNvSpPr>
                <a:spLocks noChangeArrowheads="1"/>
              </p:cNvSpPr>
              <p:nvPr/>
            </p:nvSpPr>
            <p:spPr bwMode="auto">
              <a:xfrm>
                <a:off x="997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415" name="Oval 231"/>
              <p:cNvSpPr>
                <a:spLocks noChangeArrowheads="1"/>
              </p:cNvSpPr>
              <p:nvPr/>
            </p:nvSpPr>
            <p:spPr bwMode="auto">
              <a:xfrm>
                <a:off x="1010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416" name="Oval 232"/>
              <p:cNvSpPr>
                <a:spLocks noChangeArrowheads="1"/>
              </p:cNvSpPr>
              <p:nvPr/>
            </p:nvSpPr>
            <p:spPr bwMode="auto">
              <a:xfrm>
                <a:off x="1010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417" name="Oval 233"/>
              <p:cNvSpPr>
                <a:spLocks noChangeArrowheads="1"/>
              </p:cNvSpPr>
              <p:nvPr/>
            </p:nvSpPr>
            <p:spPr bwMode="auto">
              <a:xfrm>
                <a:off x="1010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418" name="Oval 234"/>
              <p:cNvSpPr>
                <a:spLocks noChangeArrowheads="1"/>
              </p:cNvSpPr>
              <p:nvPr/>
            </p:nvSpPr>
            <p:spPr bwMode="auto">
              <a:xfrm>
                <a:off x="1010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419" name="Oval 235"/>
              <p:cNvSpPr>
                <a:spLocks noChangeArrowheads="1"/>
              </p:cNvSpPr>
              <p:nvPr/>
            </p:nvSpPr>
            <p:spPr bwMode="auto">
              <a:xfrm>
                <a:off x="1010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420" name="Oval 236"/>
              <p:cNvSpPr>
                <a:spLocks noChangeArrowheads="1"/>
              </p:cNvSpPr>
              <p:nvPr/>
            </p:nvSpPr>
            <p:spPr bwMode="auto">
              <a:xfrm>
                <a:off x="1023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2421" name="Oval 237"/>
              <p:cNvSpPr>
                <a:spLocks noChangeArrowheads="1"/>
              </p:cNvSpPr>
              <p:nvPr/>
            </p:nvSpPr>
            <p:spPr bwMode="auto">
              <a:xfrm>
                <a:off x="1023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2422" name="Oval 238"/>
              <p:cNvSpPr>
                <a:spLocks noChangeArrowheads="1"/>
              </p:cNvSpPr>
              <p:nvPr/>
            </p:nvSpPr>
            <p:spPr bwMode="auto">
              <a:xfrm>
                <a:off x="1023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2423" name="Oval 239"/>
              <p:cNvSpPr>
                <a:spLocks noChangeArrowheads="1"/>
              </p:cNvSpPr>
              <p:nvPr/>
            </p:nvSpPr>
            <p:spPr bwMode="auto">
              <a:xfrm>
                <a:off x="1023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2424" name="Oval 240"/>
              <p:cNvSpPr>
                <a:spLocks noChangeArrowheads="1"/>
              </p:cNvSpPr>
              <p:nvPr/>
            </p:nvSpPr>
            <p:spPr bwMode="auto">
              <a:xfrm>
                <a:off x="1023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2425" name="Oval 241"/>
              <p:cNvSpPr>
                <a:spLocks noChangeArrowheads="1"/>
              </p:cNvSpPr>
              <p:nvPr/>
            </p:nvSpPr>
            <p:spPr bwMode="auto">
              <a:xfrm>
                <a:off x="210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26" name="Oval 242"/>
              <p:cNvSpPr>
                <a:spLocks noChangeArrowheads="1"/>
              </p:cNvSpPr>
              <p:nvPr/>
            </p:nvSpPr>
            <p:spPr bwMode="auto">
              <a:xfrm>
                <a:off x="223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27" name="Oval 243"/>
              <p:cNvSpPr>
                <a:spLocks noChangeArrowheads="1"/>
              </p:cNvSpPr>
              <p:nvPr/>
            </p:nvSpPr>
            <p:spPr bwMode="auto">
              <a:xfrm>
                <a:off x="236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28" name="Oval 244"/>
              <p:cNvSpPr>
                <a:spLocks noChangeArrowheads="1"/>
              </p:cNvSpPr>
              <p:nvPr/>
            </p:nvSpPr>
            <p:spPr bwMode="auto">
              <a:xfrm>
                <a:off x="249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29" name="Oval 245"/>
              <p:cNvSpPr>
                <a:spLocks noChangeArrowheads="1"/>
              </p:cNvSpPr>
              <p:nvPr/>
            </p:nvSpPr>
            <p:spPr bwMode="auto">
              <a:xfrm>
                <a:off x="262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30" name="Oval 246"/>
              <p:cNvSpPr>
                <a:spLocks noChangeArrowheads="1"/>
              </p:cNvSpPr>
              <p:nvPr/>
            </p:nvSpPr>
            <p:spPr bwMode="auto">
              <a:xfrm>
                <a:off x="210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31" name="Oval 247"/>
              <p:cNvSpPr>
                <a:spLocks noChangeArrowheads="1"/>
              </p:cNvSpPr>
              <p:nvPr/>
            </p:nvSpPr>
            <p:spPr bwMode="auto">
              <a:xfrm>
                <a:off x="223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32" name="Oval 248"/>
              <p:cNvSpPr>
                <a:spLocks noChangeArrowheads="1"/>
              </p:cNvSpPr>
              <p:nvPr/>
            </p:nvSpPr>
            <p:spPr bwMode="auto">
              <a:xfrm>
                <a:off x="236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33" name="Oval 249"/>
              <p:cNvSpPr>
                <a:spLocks noChangeArrowheads="1"/>
              </p:cNvSpPr>
              <p:nvPr/>
            </p:nvSpPr>
            <p:spPr bwMode="auto">
              <a:xfrm>
                <a:off x="249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34" name="Oval 250"/>
              <p:cNvSpPr>
                <a:spLocks noChangeArrowheads="1"/>
              </p:cNvSpPr>
              <p:nvPr/>
            </p:nvSpPr>
            <p:spPr bwMode="auto">
              <a:xfrm>
                <a:off x="262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35" name="Oval 251"/>
              <p:cNvSpPr>
                <a:spLocks noChangeArrowheads="1"/>
              </p:cNvSpPr>
              <p:nvPr/>
            </p:nvSpPr>
            <p:spPr bwMode="auto">
              <a:xfrm>
                <a:off x="288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36" name="Oval 252"/>
              <p:cNvSpPr>
                <a:spLocks noChangeArrowheads="1"/>
              </p:cNvSpPr>
              <p:nvPr/>
            </p:nvSpPr>
            <p:spPr bwMode="auto">
              <a:xfrm>
                <a:off x="301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37" name="Oval 253"/>
              <p:cNvSpPr>
                <a:spLocks noChangeArrowheads="1"/>
              </p:cNvSpPr>
              <p:nvPr/>
            </p:nvSpPr>
            <p:spPr bwMode="auto">
              <a:xfrm>
                <a:off x="313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38" name="Oval 254"/>
              <p:cNvSpPr>
                <a:spLocks noChangeArrowheads="1"/>
              </p:cNvSpPr>
              <p:nvPr/>
            </p:nvSpPr>
            <p:spPr bwMode="auto">
              <a:xfrm>
                <a:off x="326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39" name="Oval 255"/>
              <p:cNvSpPr>
                <a:spLocks noChangeArrowheads="1"/>
              </p:cNvSpPr>
              <p:nvPr/>
            </p:nvSpPr>
            <p:spPr bwMode="auto">
              <a:xfrm>
                <a:off x="339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40" name="Oval 256"/>
              <p:cNvSpPr>
                <a:spLocks noChangeArrowheads="1"/>
              </p:cNvSpPr>
              <p:nvPr/>
            </p:nvSpPr>
            <p:spPr bwMode="auto">
              <a:xfrm>
                <a:off x="288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41" name="Oval 257"/>
              <p:cNvSpPr>
                <a:spLocks noChangeArrowheads="1"/>
              </p:cNvSpPr>
              <p:nvPr/>
            </p:nvSpPr>
            <p:spPr bwMode="auto">
              <a:xfrm>
                <a:off x="301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42" name="Oval 258"/>
              <p:cNvSpPr>
                <a:spLocks noChangeArrowheads="1"/>
              </p:cNvSpPr>
              <p:nvPr/>
            </p:nvSpPr>
            <p:spPr bwMode="auto">
              <a:xfrm>
                <a:off x="313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43" name="Oval 259"/>
              <p:cNvSpPr>
                <a:spLocks noChangeArrowheads="1"/>
              </p:cNvSpPr>
              <p:nvPr/>
            </p:nvSpPr>
            <p:spPr bwMode="auto">
              <a:xfrm>
                <a:off x="326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44" name="Oval 260"/>
              <p:cNvSpPr>
                <a:spLocks noChangeArrowheads="1"/>
              </p:cNvSpPr>
              <p:nvPr/>
            </p:nvSpPr>
            <p:spPr bwMode="auto">
              <a:xfrm>
                <a:off x="339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45" name="Oval 261"/>
              <p:cNvSpPr>
                <a:spLocks noChangeArrowheads="1"/>
              </p:cNvSpPr>
              <p:nvPr/>
            </p:nvSpPr>
            <p:spPr bwMode="auto">
              <a:xfrm>
                <a:off x="365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46" name="Oval 262"/>
              <p:cNvSpPr>
                <a:spLocks noChangeArrowheads="1"/>
              </p:cNvSpPr>
              <p:nvPr/>
            </p:nvSpPr>
            <p:spPr bwMode="auto">
              <a:xfrm>
                <a:off x="378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47" name="Oval 263"/>
              <p:cNvSpPr>
                <a:spLocks noChangeArrowheads="1"/>
              </p:cNvSpPr>
              <p:nvPr/>
            </p:nvSpPr>
            <p:spPr bwMode="auto">
              <a:xfrm>
                <a:off x="391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48" name="Oval 264"/>
              <p:cNvSpPr>
                <a:spLocks noChangeArrowheads="1"/>
              </p:cNvSpPr>
              <p:nvPr/>
            </p:nvSpPr>
            <p:spPr bwMode="auto">
              <a:xfrm>
                <a:off x="404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49" name="Oval 265"/>
              <p:cNvSpPr>
                <a:spLocks noChangeArrowheads="1"/>
              </p:cNvSpPr>
              <p:nvPr/>
            </p:nvSpPr>
            <p:spPr bwMode="auto">
              <a:xfrm>
                <a:off x="417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50" name="Oval 266"/>
              <p:cNvSpPr>
                <a:spLocks noChangeArrowheads="1"/>
              </p:cNvSpPr>
              <p:nvPr/>
            </p:nvSpPr>
            <p:spPr bwMode="auto">
              <a:xfrm>
                <a:off x="365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51" name="Oval 267"/>
              <p:cNvSpPr>
                <a:spLocks noChangeArrowheads="1"/>
              </p:cNvSpPr>
              <p:nvPr/>
            </p:nvSpPr>
            <p:spPr bwMode="auto">
              <a:xfrm>
                <a:off x="378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52" name="Oval 268"/>
              <p:cNvSpPr>
                <a:spLocks noChangeArrowheads="1"/>
              </p:cNvSpPr>
              <p:nvPr/>
            </p:nvSpPr>
            <p:spPr bwMode="auto">
              <a:xfrm>
                <a:off x="391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53" name="Oval 269"/>
              <p:cNvSpPr>
                <a:spLocks noChangeArrowheads="1"/>
              </p:cNvSpPr>
              <p:nvPr/>
            </p:nvSpPr>
            <p:spPr bwMode="auto">
              <a:xfrm>
                <a:off x="404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54" name="Oval 270"/>
              <p:cNvSpPr>
                <a:spLocks noChangeArrowheads="1"/>
              </p:cNvSpPr>
              <p:nvPr/>
            </p:nvSpPr>
            <p:spPr bwMode="auto">
              <a:xfrm>
                <a:off x="417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55" name="Oval 271"/>
              <p:cNvSpPr>
                <a:spLocks noChangeArrowheads="1"/>
              </p:cNvSpPr>
              <p:nvPr/>
            </p:nvSpPr>
            <p:spPr bwMode="auto">
              <a:xfrm>
                <a:off x="442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56" name="Oval 272"/>
              <p:cNvSpPr>
                <a:spLocks noChangeArrowheads="1"/>
              </p:cNvSpPr>
              <p:nvPr/>
            </p:nvSpPr>
            <p:spPr bwMode="auto">
              <a:xfrm>
                <a:off x="455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57" name="Oval 273"/>
              <p:cNvSpPr>
                <a:spLocks noChangeArrowheads="1"/>
              </p:cNvSpPr>
              <p:nvPr/>
            </p:nvSpPr>
            <p:spPr bwMode="auto">
              <a:xfrm>
                <a:off x="468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58" name="Oval 274"/>
              <p:cNvSpPr>
                <a:spLocks noChangeArrowheads="1"/>
              </p:cNvSpPr>
              <p:nvPr/>
            </p:nvSpPr>
            <p:spPr bwMode="auto">
              <a:xfrm>
                <a:off x="481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59" name="Oval 275"/>
              <p:cNvSpPr>
                <a:spLocks noChangeArrowheads="1"/>
              </p:cNvSpPr>
              <p:nvPr/>
            </p:nvSpPr>
            <p:spPr bwMode="auto">
              <a:xfrm>
                <a:off x="494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60" name="Oval 276"/>
              <p:cNvSpPr>
                <a:spLocks noChangeArrowheads="1"/>
              </p:cNvSpPr>
              <p:nvPr/>
            </p:nvSpPr>
            <p:spPr bwMode="auto">
              <a:xfrm>
                <a:off x="442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61" name="Oval 277"/>
              <p:cNvSpPr>
                <a:spLocks noChangeArrowheads="1"/>
              </p:cNvSpPr>
              <p:nvPr/>
            </p:nvSpPr>
            <p:spPr bwMode="auto">
              <a:xfrm>
                <a:off x="455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62" name="Oval 278"/>
              <p:cNvSpPr>
                <a:spLocks noChangeArrowheads="1"/>
              </p:cNvSpPr>
              <p:nvPr/>
            </p:nvSpPr>
            <p:spPr bwMode="auto">
              <a:xfrm>
                <a:off x="468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63" name="Oval 279"/>
              <p:cNvSpPr>
                <a:spLocks noChangeArrowheads="1"/>
              </p:cNvSpPr>
              <p:nvPr/>
            </p:nvSpPr>
            <p:spPr bwMode="auto">
              <a:xfrm>
                <a:off x="481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64" name="Oval 280"/>
              <p:cNvSpPr>
                <a:spLocks noChangeArrowheads="1"/>
              </p:cNvSpPr>
              <p:nvPr/>
            </p:nvSpPr>
            <p:spPr bwMode="auto">
              <a:xfrm>
                <a:off x="494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65" name="Oval 281"/>
              <p:cNvSpPr>
                <a:spLocks noChangeArrowheads="1"/>
              </p:cNvSpPr>
              <p:nvPr/>
            </p:nvSpPr>
            <p:spPr bwMode="auto">
              <a:xfrm>
                <a:off x="520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66" name="Oval 282"/>
              <p:cNvSpPr>
                <a:spLocks noChangeArrowheads="1"/>
              </p:cNvSpPr>
              <p:nvPr/>
            </p:nvSpPr>
            <p:spPr bwMode="auto">
              <a:xfrm>
                <a:off x="533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67" name="Oval 283"/>
              <p:cNvSpPr>
                <a:spLocks noChangeArrowheads="1"/>
              </p:cNvSpPr>
              <p:nvPr/>
            </p:nvSpPr>
            <p:spPr bwMode="auto">
              <a:xfrm>
                <a:off x="546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68" name="Oval 284"/>
              <p:cNvSpPr>
                <a:spLocks noChangeArrowheads="1"/>
              </p:cNvSpPr>
              <p:nvPr/>
            </p:nvSpPr>
            <p:spPr bwMode="auto">
              <a:xfrm>
                <a:off x="559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69" name="Oval 285"/>
              <p:cNvSpPr>
                <a:spLocks noChangeArrowheads="1"/>
              </p:cNvSpPr>
              <p:nvPr/>
            </p:nvSpPr>
            <p:spPr bwMode="auto">
              <a:xfrm>
                <a:off x="571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70" name="Oval 286"/>
              <p:cNvSpPr>
                <a:spLocks noChangeArrowheads="1"/>
              </p:cNvSpPr>
              <p:nvPr/>
            </p:nvSpPr>
            <p:spPr bwMode="auto">
              <a:xfrm>
                <a:off x="520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71" name="Oval 287"/>
              <p:cNvSpPr>
                <a:spLocks noChangeArrowheads="1"/>
              </p:cNvSpPr>
              <p:nvPr/>
            </p:nvSpPr>
            <p:spPr bwMode="auto">
              <a:xfrm>
                <a:off x="533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72" name="Oval 288"/>
              <p:cNvSpPr>
                <a:spLocks noChangeArrowheads="1"/>
              </p:cNvSpPr>
              <p:nvPr/>
            </p:nvSpPr>
            <p:spPr bwMode="auto">
              <a:xfrm>
                <a:off x="546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73" name="Oval 289"/>
              <p:cNvSpPr>
                <a:spLocks noChangeArrowheads="1"/>
              </p:cNvSpPr>
              <p:nvPr/>
            </p:nvSpPr>
            <p:spPr bwMode="auto">
              <a:xfrm>
                <a:off x="559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74" name="Oval 290"/>
              <p:cNvSpPr>
                <a:spLocks noChangeArrowheads="1"/>
              </p:cNvSpPr>
              <p:nvPr/>
            </p:nvSpPr>
            <p:spPr bwMode="auto">
              <a:xfrm>
                <a:off x="571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75" name="Oval 291"/>
              <p:cNvSpPr>
                <a:spLocks noChangeArrowheads="1"/>
              </p:cNvSpPr>
              <p:nvPr/>
            </p:nvSpPr>
            <p:spPr bwMode="auto">
              <a:xfrm>
                <a:off x="610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76" name="Oval 292"/>
              <p:cNvSpPr>
                <a:spLocks noChangeArrowheads="1"/>
              </p:cNvSpPr>
              <p:nvPr/>
            </p:nvSpPr>
            <p:spPr bwMode="auto">
              <a:xfrm>
                <a:off x="623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77" name="Oval 293"/>
              <p:cNvSpPr>
                <a:spLocks noChangeArrowheads="1"/>
              </p:cNvSpPr>
              <p:nvPr/>
            </p:nvSpPr>
            <p:spPr bwMode="auto">
              <a:xfrm>
                <a:off x="636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78" name="Oval 294"/>
              <p:cNvSpPr>
                <a:spLocks noChangeArrowheads="1"/>
              </p:cNvSpPr>
              <p:nvPr/>
            </p:nvSpPr>
            <p:spPr bwMode="auto">
              <a:xfrm>
                <a:off x="649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79" name="Oval 295"/>
              <p:cNvSpPr>
                <a:spLocks noChangeArrowheads="1"/>
              </p:cNvSpPr>
              <p:nvPr/>
            </p:nvSpPr>
            <p:spPr bwMode="auto">
              <a:xfrm>
                <a:off x="662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80" name="Oval 296"/>
              <p:cNvSpPr>
                <a:spLocks noChangeArrowheads="1"/>
              </p:cNvSpPr>
              <p:nvPr/>
            </p:nvSpPr>
            <p:spPr bwMode="auto">
              <a:xfrm>
                <a:off x="610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81" name="Oval 297"/>
              <p:cNvSpPr>
                <a:spLocks noChangeArrowheads="1"/>
              </p:cNvSpPr>
              <p:nvPr/>
            </p:nvSpPr>
            <p:spPr bwMode="auto">
              <a:xfrm>
                <a:off x="623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82" name="Oval 298"/>
              <p:cNvSpPr>
                <a:spLocks noChangeArrowheads="1"/>
              </p:cNvSpPr>
              <p:nvPr/>
            </p:nvSpPr>
            <p:spPr bwMode="auto">
              <a:xfrm>
                <a:off x="636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83" name="Oval 299"/>
              <p:cNvSpPr>
                <a:spLocks noChangeArrowheads="1"/>
              </p:cNvSpPr>
              <p:nvPr/>
            </p:nvSpPr>
            <p:spPr bwMode="auto">
              <a:xfrm>
                <a:off x="649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84" name="Oval 300"/>
              <p:cNvSpPr>
                <a:spLocks noChangeArrowheads="1"/>
              </p:cNvSpPr>
              <p:nvPr/>
            </p:nvSpPr>
            <p:spPr bwMode="auto">
              <a:xfrm>
                <a:off x="662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85" name="Oval 301"/>
              <p:cNvSpPr>
                <a:spLocks noChangeArrowheads="1"/>
              </p:cNvSpPr>
              <p:nvPr/>
            </p:nvSpPr>
            <p:spPr bwMode="auto">
              <a:xfrm>
                <a:off x="688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86" name="Oval 302"/>
              <p:cNvSpPr>
                <a:spLocks noChangeArrowheads="1"/>
              </p:cNvSpPr>
              <p:nvPr/>
            </p:nvSpPr>
            <p:spPr bwMode="auto">
              <a:xfrm>
                <a:off x="700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87" name="Oval 303"/>
              <p:cNvSpPr>
                <a:spLocks noChangeArrowheads="1"/>
              </p:cNvSpPr>
              <p:nvPr/>
            </p:nvSpPr>
            <p:spPr bwMode="auto">
              <a:xfrm>
                <a:off x="713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88" name="Oval 304"/>
              <p:cNvSpPr>
                <a:spLocks noChangeArrowheads="1"/>
              </p:cNvSpPr>
              <p:nvPr/>
            </p:nvSpPr>
            <p:spPr bwMode="auto">
              <a:xfrm>
                <a:off x="726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89" name="Oval 305"/>
              <p:cNvSpPr>
                <a:spLocks noChangeArrowheads="1"/>
              </p:cNvSpPr>
              <p:nvPr/>
            </p:nvSpPr>
            <p:spPr bwMode="auto">
              <a:xfrm>
                <a:off x="739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90" name="Oval 306"/>
              <p:cNvSpPr>
                <a:spLocks noChangeArrowheads="1"/>
              </p:cNvSpPr>
              <p:nvPr/>
            </p:nvSpPr>
            <p:spPr bwMode="auto">
              <a:xfrm>
                <a:off x="688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91" name="Oval 307"/>
              <p:cNvSpPr>
                <a:spLocks noChangeArrowheads="1"/>
              </p:cNvSpPr>
              <p:nvPr/>
            </p:nvSpPr>
            <p:spPr bwMode="auto">
              <a:xfrm>
                <a:off x="700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92" name="Oval 308"/>
              <p:cNvSpPr>
                <a:spLocks noChangeArrowheads="1"/>
              </p:cNvSpPr>
              <p:nvPr/>
            </p:nvSpPr>
            <p:spPr bwMode="auto">
              <a:xfrm>
                <a:off x="713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93" name="Oval 309"/>
              <p:cNvSpPr>
                <a:spLocks noChangeArrowheads="1"/>
              </p:cNvSpPr>
              <p:nvPr/>
            </p:nvSpPr>
            <p:spPr bwMode="auto">
              <a:xfrm>
                <a:off x="726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94" name="Oval 310"/>
              <p:cNvSpPr>
                <a:spLocks noChangeArrowheads="1"/>
              </p:cNvSpPr>
              <p:nvPr/>
            </p:nvSpPr>
            <p:spPr bwMode="auto">
              <a:xfrm>
                <a:off x="739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495" name="Oval 311"/>
              <p:cNvSpPr>
                <a:spLocks noChangeArrowheads="1"/>
              </p:cNvSpPr>
              <p:nvPr/>
            </p:nvSpPr>
            <p:spPr bwMode="auto">
              <a:xfrm>
                <a:off x="765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96" name="Oval 312"/>
              <p:cNvSpPr>
                <a:spLocks noChangeArrowheads="1"/>
              </p:cNvSpPr>
              <p:nvPr/>
            </p:nvSpPr>
            <p:spPr bwMode="auto">
              <a:xfrm>
                <a:off x="778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97" name="Oval 313"/>
              <p:cNvSpPr>
                <a:spLocks noChangeArrowheads="1"/>
              </p:cNvSpPr>
              <p:nvPr/>
            </p:nvSpPr>
            <p:spPr bwMode="auto">
              <a:xfrm>
                <a:off x="791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98" name="Oval 314"/>
              <p:cNvSpPr>
                <a:spLocks noChangeArrowheads="1"/>
              </p:cNvSpPr>
              <p:nvPr/>
            </p:nvSpPr>
            <p:spPr bwMode="auto">
              <a:xfrm>
                <a:off x="804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499" name="Oval 315"/>
              <p:cNvSpPr>
                <a:spLocks noChangeArrowheads="1"/>
              </p:cNvSpPr>
              <p:nvPr/>
            </p:nvSpPr>
            <p:spPr bwMode="auto">
              <a:xfrm>
                <a:off x="817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00" name="Oval 316"/>
              <p:cNvSpPr>
                <a:spLocks noChangeArrowheads="1"/>
              </p:cNvSpPr>
              <p:nvPr/>
            </p:nvSpPr>
            <p:spPr bwMode="auto">
              <a:xfrm>
                <a:off x="765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01" name="Oval 317"/>
              <p:cNvSpPr>
                <a:spLocks noChangeArrowheads="1"/>
              </p:cNvSpPr>
              <p:nvPr/>
            </p:nvSpPr>
            <p:spPr bwMode="auto">
              <a:xfrm>
                <a:off x="778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02" name="Oval 318"/>
              <p:cNvSpPr>
                <a:spLocks noChangeArrowheads="1"/>
              </p:cNvSpPr>
              <p:nvPr/>
            </p:nvSpPr>
            <p:spPr bwMode="auto">
              <a:xfrm>
                <a:off x="791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03" name="Oval 319"/>
              <p:cNvSpPr>
                <a:spLocks noChangeArrowheads="1"/>
              </p:cNvSpPr>
              <p:nvPr/>
            </p:nvSpPr>
            <p:spPr bwMode="auto">
              <a:xfrm>
                <a:off x="804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04" name="Oval 320"/>
              <p:cNvSpPr>
                <a:spLocks noChangeArrowheads="1"/>
              </p:cNvSpPr>
              <p:nvPr/>
            </p:nvSpPr>
            <p:spPr bwMode="auto">
              <a:xfrm>
                <a:off x="817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05" name="Oval 321"/>
              <p:cNvSpPr>
                <a:spLocks noChangeArrowheads="1"/>
              </p:cNvSpPr>
              <p:nvPr/>
            </p:nvSpPr>
            <p:spPr bwMode="auto">
              <a:xfrm>
                <a:off x="842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06" name="Oval 322"/>
              <p:cNvSpPr>
                <a:spLocks noChangeArrowheads="1"/>
              </p:cNvSpPr>
              <p:nvPr/>
            </p:nvSpPr>
            <p:spPr bwMode="auto">
              <a:xfrm>
                <a:off x="855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07" name="Oval 323"/>
              <p:cNvSpPr>
                <a:spLocks noChangeArrowheads="1"/>
              </p:cNvSpPr>
              <p:nvPr/>
            </p:nvSpPr>
            <p:spPr bwMode="auto">
              <a:xfrm>
                <a:off x="868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08" name="Oval 324"/>
              <p:cNvSpPr>
                <a:spLocks noChangeArrowheads="1"/>
              </p:cNvSpPr>
              <p:nvPr/>
            </p:nvSpPr>
            <p:spPr bwMode="auto">
              <a:xfrm>
                <a:off x="881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09" name="Oval 325"/>
              <p:cNvSpPr>
                <a:spLocks noChangeArrowheads="1"/>
              </p:cNvSpPr>
              <p:nvPr/>
            </p:nvSpPr>
            <p:spPr bwMode="auto">
              <a:xfrm>
                <a:off x="894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10" name="Oval 326"/>
              <p:cNvSpPr>
                <a:spLocks noChangeArrowheads="1"/>
              </p:cNvSpPr>
              <p:nvPr/>
            </p:nvSpPr>
            <p:spPr bwMode="auto">
              <a:xfrm>
                <a:off x="842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11" name="Oval 327"/>
              <p:cNvSpPr>
                <a:spLocks noChangeArrowheads="1"/>
              </p:cNvSpPr>
              <p:nvPr/>
            </p:nvSpPr>
            <p:spPr bwMode="auto">
              <a:xfrm>
                <a:off x="855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12" name="Oval 328"/>
              <p:cNvSpPr>
                <a:spLocks noChangeArrowheads="1"/>
              </p:cNvSpPr>
              <p:nvPr/>
            </p:nvSpPr>
            <p:spPr bwMode="auto">
              <a:xfrm>
                <a:off x="868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13" name="Oval 329"/>
              <p:cNvSpPr>
                <a:spLocks noChangeArrowheads="1"/>
              </p:cNvSpPr>
              <p:nvPr/>
            </p:nvSpPr>
            <p:spPr bwMode="auto">
              <a:xfrm>
                <a:off x="881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14" name="Oval 330"/>
              <p:cNvSpPr>
                <a:spLocks noChangeArrowheads="1"/>
              </p:cNvSpPr>
              <p:nvPr/>
            </p:nvSpPr>
            <p:spPr bwMode="auto">
              <a:xfrm>
                <a:off x="894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15" name="Oval 331"/>
              <p:cNvSpPr>
                <a:spLocks noChangeArrowheads="1"/>
              </p:cNvSpPr>
              <p:nvPr/>
            </p:nvSpPr>
            <p:spPr bwMode="auto">
              <a:xfrm>
                <a:off x="920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16" name="Oval 332"/>
              <p:cNvSpPr>
                <a:spLocks noChangeArrowheads="1"/>
              </p:cNvSpPr>
              <p:nvPr/>
            </p:nvSpPr>
            <p:spPr bwMode="auto">
              <a:xfrm>
                <a:off x="933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17" name="Oval 333"/>
              <p:cNvSpPr>
                <a:spLocks noChangeArrowheads="1"/>
              </p:cNvSpPr>
              <p:nvPr/>
            </p:nvSpPr>
            <p:spPr bwMode="auto">
              <a:xfrm>
                <a:off x="946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18" name="Oval 334"/>
              <p:cNvSpPr>
                <a:spLocks noChangeArrowheads="1"/>
              </p:cNvSpPr>
              <p:nvPr/>
            </p:nvSpPr>
            <p:spPr bwMode="auto">
              <a:xfrm>
                <a:off x="958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19" name="Oval 335"/>
              <p:cNvSpPr>
                <a:spLocks noChangeArrowheads="1"/>
              </p:cNvSpPr>
              <p:nvPr/>
            </p:nvSpPr>
            <p:spPr bwMode="auto">
              <a:xfrm>
                <a:off x="971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2520" name="Oval 336"/>
              <p:cNvSpPr>
                <a:spLocks noChangeArrowheads="1"/>
              </p:cNvSpPr>
              <p:nvPr/>
            </p:nvSpPr>
            <p:spPr bwMode="auto">
              <a:xfrm>
                <a:off x="920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21" name="Oval 337"/>
              <p:cNvSpPr>
                <a:spLocks noChangeArrowheads="1"/>
              </p:cNvSpPr>
              <p:nvPr/>
            </p:nvSpPr>
            <p:spPr bwMode="auto">
              <a:xfrm>
                <a:off x="933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22" name="Oval 338"/>
              <p:cNvSpPr>
                <a:spLocks noChangeArrowheads="1"/>
              </p:cNvSpPr>
              <p:nvPr/>
            </p:nvSpPr>
            <p:spPr bwMode="auto">
              <a:xfrm>
                <a:off x="946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23" name="Oval 339"/>
              <p:cNvSpPr>
                <a:spLocks noChangeArrowheads="1"/>
              </p:cNvSpPr>
              <p:nvPr/>
            </p:nvSpPr>
            <p:spPr bwMode="auto">
              <a:xfrm>
                <a:off x="958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24" name="Oval 340"/>
              <p:cNvSpPr>
                <a:spLocks noChangeArrowheads="1"/>
              </p:cNvSpPr>
              <p:nvPr/>
            </p:nvSpPr>
            <p:spPr bwMode="auto">
              <a:xfrm>
                <a:off x="971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2525" name="Oval 341"/>
              <p:cNvSpPr>
                <a:spLocks noChangeArrowheads="1"/>
              </p:cNvSpPr>
              <p:nvPr/>
            </p:nvSpPr>
            <p:spPr bwMode="auto">
              <a:xfrm>
                <a:off x="5891" y="3655"/>
                <a:ext cx="129" cy="129"/>
              </a:xfrm>
              <a:prstGeom prst="ellipse">
                <a:avLst/>
              </a:prstGeom>
              <a:solidFill>
                <a:srgbClr val="000000"/>
              </a:solidFill>
              <a:ln w="9525">
                <a:solidFill>
                  <a:srgbClr val="000000"/>
                </a:solidFill>
                <a:round/>
                <a:headEnd/>
                <a:tailEnd/>
              </a:ln>
            </p:spPr>
            <p:txBody>
              <a:bodyPr/>
              <a:lstStyle/>
              <a:p>
                <a:endParaRPr lang="en-US"/>
              </a:p>
            </p:txBody>
          </p:sp>
          <p:sp>
            <p:nvSpPr>
              <p:cNvPr id="22526" name="Oval 342"/>
              <p:cNvSpPr>
                <a:spLocks noChangeArrowheads="1"/>
              </p:cNvSpPr>
              <p:nvPr/>
            </p:nvSpPr>
            <p:spPr bwMode="auto">
              <a:xfrm>
                <a:off x="1634" y="3655"/>
                <a:ext cx="129" cy="129"/>
              </a:xfrm>
              <a:prstGeom prst="ellipse">
                <a:avLst/>
              </a:prstGeom>
              <a:solidFill>
                <a:srgbClr val="000000"/>
              </a:solidFill>
              <a:ln w="9525">
                <a:solidFill>
                  <a:srgbClr val="000000"/>
                </a:solidFill>
                <a:round/>
                <a:headEnd/>
                <a:tailEnd/>
              </a:ln>
            </p:spPr>
            <p:txBody>
              <a:bodyPr/>
              <a:lstStyle/>
              <a:p>
                <a:endParaRPr lang="en-US"/>
              </a:p>
            </p:txBody>
          </p:sp>
          <p:sp>
            <p:nvSpPr>
              <p:cNvPr id="22527" name="Oval 343"/>
              <p:cNvSpPr>
                <a:spLocks noChangeArrowheads="1"/>
              </p:cNvSpPr>
              <p:nvPr/>
            </p:nvSpPr>
            <p:spPr bwMode="auto">
              <a:xfrm>
                <a:off x="10148" y="3655"/>
                <a:ext cx="129" cy="129"/>
              </a:xfrm>
              <a:prstGeom prst="ellipse">
                <a:avLst/>
              </a:prstGeom>
              <a:solidFill>
                <a:srgbClr val="000000"/>
              </a:solidFill>
              <a:ln w="9525">
                <a:solidFill>
                  <a:srgbClr val="000000"/>
                </a:solidFill>
                <a:round/>
                <a:headEnd/>
                <a:tailEnd/>
              </a:ln>
            </p:spPr>
            <p:txBody>
              <a:bodyPr/>
              <a:lstStyle/>
              <a:p>
                <a:endParaRPr lang="en-US"/>
              </a:p>
            </p:txBody>
          </p:sp>
        </p:grpSp>
        <p:sp>
          <p:nvSpPr>
            <p:cNvPr id="21571" name="Line 344"/>
            <p:cNvSpPr>
              <a:spLocks noChangeShapeType="1"/>
            </p:cNvSpPr>
            <p:nvPr/>
          </p:nvSpPr>
          <p:spPr bwMode="auto">
            <a:xfrm flipH="1">
              <a:off x="2580" y="6020"/>
              <a:ext cx="946" cy="0"/>
            </a:xfrm>
            <a:prstGeom prst="line">
              <a:avLst/>
            </a:prstGeom>
            <a:noFill/>
            <a:ln w="38100">
              <a:solidFill>
                <a:srgbClr val="000000"/>
              </a:solidFill>
              <a:round/>
              <a:headEnd/>
              <a:tailEnd/>
            </a:ln>
          </p:spPr>
          <p:txBody>
            <a:bodyPr/>
            <a:lstStyle/>
            <a:p>
              <a:endParaRPr lang="en-US"/>
            </a:p>
          </p:txBody>
        </p:sp>
        <p:sp>
          <p:nvSpPr>
            <p:cNvPr id="21572" name="Line 345"/>
            <p:cNvSpPr>
              <a:spLocks noChangeShapeType="1"/>
            </p:cNvSpPr>
            <p:nvPr/>
          </p:nvSpPr>
          <p:spPr bwMode="auto">
            <a:xfrm>
              <a:off x="4343" y="6020"/>
              <a:ext cx="860" cy="0"/>
            </a:xfrm>
            <a:prstGeom prst="line">
              <a:avLst/>
            </a:prstGeom>
            <a:noFill/>
            <a:ln w="38100">
              <a:solidFill>
                <a:srgbClr val="000000"/>
              </a:solidFill>
              <a:round/>
              <a:headEnd/>
              <a:tailEnd/>
            </a:ln>
          </p:spPr>
          <p:txBody>
            <a:bodyPr/>
            <a:lstStyle/>
            <a:p>
              <a:endParaRPr lang="en-US"/>
            </a:p>
          </p:txBody>
        </p:sp>
        <p:grpSp>
          <p:nvGrpSpPr>
            <p:cNvPr id="21573" name="Group 346"/>
            <p:cNvGrpSpPr>
              <a:grpSpLocks/>
            </p:cNvGrpSpPr>
            <p:nvPr/>
          </p:nvGrpSpPr>
          <p:grpSpPr bwMode="auto">
            <a:xfrm>
              <a:off x="3526" y="5891"/>
              <a:ext cx="817" cy="258"/>
              <a:chOff x="3440" y="3870"/>
              <a:chExt cx="817" cy="258"/>
            </a:xfrm>
          </p:grpSpPr>
          <p:sp>
            <p:nvSpPr>
              <p:cNvPr id="21634" name="Rectangle 347"/>
              <p:cNvSpPr>
                <a:spLocks noChangeArrowheads="1"/>
              </p:cNvSpPr>
              <p:nvPr/>
            </p:nvSpPr>
            <p:spPr bwMode="auto">
              <a:xfrm>
                <a:off x="3440" y="3870"/>
                <a:ext cx="817" cy="258"/>
              </a:xfrm>
              <a:prstGeom prst="rect">
                <a:avLst/>
              </a:prstGeom>
              <a:solidFill>
                <a:srgbClr val="FFFFFF"/>
              </a:solidFill>
              <a:ln w="9525">
                <a:solidFill>
                  <a:srgbClr val="000000"/>
                </a:solidFill>
                <a:miter lim="800000"/>
                <a:headEnd/>
                <a:tailEnd/>
              </a:ln>
            </p:spPr>
            <p:txBody>
              <a:bodyPr/>
              <a:lstStyle/>
              <a:p>
                <a:endParaRPr lang="en-US"/>
              </a:p>
            </p:txBody>
          </p:sp>
          <p:sp>
            <p:nvSpPr>
              <p:cNvPr id="21635" name="Line 348"/>
              <p:cNvSpPr>
                <a:spLocks noChangeShapeType="1"/>
              </p:cNvSpPr>
              <p:nvPr/>
            </p:nvSpPr>
            <p:spPr bwMode="auto">
              <a:xfrm>
                <a:off x="3569" y="3870"/>
                <a:ext cx="0" cy="258"/>
              </a:xfrm>
              <a:prstGeom prst="line">
                <a:avLst/>
              </a:prstGeom>
              <a:noFill/>
              <a:ln w="38100">
                <a:solidFill>
                  <a:srgbClr val="00FF00"/>
                </a:solidFill>
                <a:round/>
                <a:headEnd/>
                <a:tailEnd/>
              </a:ln>
            </p:spPr>
            <p:txBody>
              <a:bodyPr/>
              <a:lstStyle/>
              <a:p>
                <a:endParaRPr lang="en-US"/>
              </a:p>
            </p:txBody>
          </p:sp>
          <p:sp>
            <p:nvSpPr>
              <p:cNvPr id="21636" name="Line 349"/>
              <p:cNvSpPr>
                <a:spLocks noChangeShapeType="1"/>
              </p:cNvSpPr>
              <p:nvPr/>
            </p:nvSpPr>
            <p:spPr bwMode="auto">
              <a:xfrm>
                <a:off x="3698" y="3870"/>
                <a:ext cx="0" cy="258"/>
              </a:xfrm>
              <a:prstGeom prst="line">
                <a:avLst/>
              </a:prstGeom>
              <a:noFill/>
              <a:ln w="38100">
                <a:solidFill>
                  <a:srgbClr val="3366FF"/>
                </a:solidFill>
                <a:round/>
                <a:headEnd/>
                <a:tailEnd/>
              </a:ln>
            </p:spPr>
            <p:txBody>
              <a:bodyPr/>
              <a:lstStyle/>
              <a:p>
                <a:endParaRPr lang="en-US"/>
              </a:p>
            </p:txBody>
          </p:sp>
          <p:sp>
            <p:nvSpPr>
              <p:cNvPr id="21637" name="Line 350"/>
              <p:cNvSpPr>
                <a:spLocks noChangeShapeType="1"/>
              </p:cNvSpPr>
              <p:nvPr/>
            </p:nvSpPr>
            <p:spPr bwMode="auto">
              <a:xfrm>
                <a:off x="3827" y="3870"/>
                <a:ext cx="0" cy="258"/>
              </a:xfrm>
              <a:prstGeom prst="line">
                <a:avLst/>
              </a:prstGeom>
              <a:noFill/>
              <a:ln w="38100">
                <a:solidFill>
                  <a:srgbClr val="FF0000"/>
                </a:solidFill>
                <a:round/>
                <a:headEnd/>
                <a:tailEnd/>
              </a:ln>
            </p:spPr>
            <p:txBody>
              <a:bodyPr/>
              <a:lstStyle/>
              <a:p>
                <a:endParaRPr lang="en-US"/>
              </a:p>
            </p:txBody>
          </p:sp>
          <p:sp>
            <p:nvSpPr>
              <p:cNvPr id="21638" name="Line 351"/>
              <p:cNvSpPr>
                <a:spLocks noChangeShapeType="1"/>
              </p:cNvSpPr>
              <p:nvPr/>
            </p:nvSpPr>
            <p:spPr bwMode="auto">
              <a:xfrm>
                <a:off x="3956" y="3870"/>
                <a:ext cx="0" cy="258"/>
              </a:xfrm>
              <a:prstGeom prst="line">
                <a:avLst/>
              </a:prstGeom>
              <a:noFill/>
              <a:ln w="38100">
                <a:solidFill>
                  <a:srgbClr val="FFCC00"/>
                </a:solidFill>
                <a:round/>
                <a:headEnd/>
                <a:tailEnd/>
              </a:ln>
            </p:spPr>
            <p:txBody>
              <a:bodyPr/>
              <a:lstStyle/>
              <a:p>
                <a:endParaRPr lang="en-US"/>
              </a:p>
            </p:txBody>
          </p:sp>
        </p:grpSp>
        <p:sp>
          <p:nvSpPr>
            <p:cNvPr id="21574" name="Line 352"/>
            <p:cNvSpPr>
              <a:spLocks noChangeShapeType="1"/>
            </p:cNvSpPr>
            <p:nvPr/>
          </p:nvSpPr>
          <p:spPr bwMode="auto">
            <a:xfrm flipH="1" flipV="1">
              <a:off x="1763" y="6020"/>
              <a:ext cx="774" cy="473"/>
            </a:xfrm>
            <a:prstGeom prst="line">
              <a:avLst/>
            </a:prstGeom>
            <a:noFill/>
            <a:ln w="38100">
              <a:solidFill>
                <a:srgbClr val="000000"/>
              </a:solidFill>
              <a:round/>
              <a:headEnd/>
              <a:tailEnd/>
            </a:ln>
          </p:spPr>
          <p:txBody>
            <a:bodyPr/>
            <a:lstStyle/>
            <a:p>
              <a:endParaRPr lang="en-US"/>
            </a:p>
          </p:txBody>
        </p:sp>
        <p:sp>
          <p:nvSpPr>
            <p:cNvPr id="21575" name="Line 353"/>
            <p:cNvSpPr>
              <a:spLocks noChangeShapeType="1"/>
            </p:cNvSpPr>
            <p:nvPr/>
          </p:nvSpPr>
          <p:spPr bwMode="auto">
            <a:xfrm>
              <a:off x="1505" y="6020"/>
              <a:ext cx="258" cy="0"/>
            </a:xfrm>
            <a:prstGeom prst="line">
              <a:avLst/>
            </a:prstGeom>
            <a:noFill/>
            <a:ln w="38100">
              <a:solidFill>
                <a:srgbClr val="000000"/>
              </a:solidFill>
              <a:round/>
              <a:headEnd/>
              <a:tailEnd/>
            </a:ln>
          </p:spPr>
          <p:txBody>
            <a:bodyPr/>
            <a:lstStyle/>
            <a:p>
              <a:endParaRPr lang="en-US"/>
            </a:p>
          </p:txBody>
        </p:sp>
        <p:grpSp>
          <p:nvGrpSpPr>
            <p:cNvPr id="21576" name="Group 354"/>
            <p:cNvGrpSpPr>
              <a:grpSpLocks/>
            </p:cNvGrpSpPr>
            <p:nvPr/>
          </p:nvGrpSpPr>
          <p:grpSpPr bwMode="auto">
            <a:xfrm>
              <a:off x="5418" y="6966"/>
              <a:ext cx="258" cy="774"/>
              <a:chOff x="6235" y="3913"/>
              <a:chExt cx="258" cy="774"/>
            </a:xfrm>
          </p:grpSpPr>
          <p:sp>
            <p:nvSpPr>
              <p:cNvPr id="21629" name="Rectangle 355"/>
              <p:cNvSpPr>
                <a:spLocks noChangeArrowheads="1"/>
              </p:cNvSpPr>
              <p:nvPr/>
            </p:nvSpPr>
            <p:spPr bwMode="auto">
              <a:xfrm>
                <a:off x="6235" y="3913"/>
                <a:ext cx="258" cy="774"/>
              </a:xfrm>
              <a:prstGeom prst="rect">
                <a:avLst/>
              </a:prstGeom>
              <a:solidFill>
                <a:srgbClr val="FFFFFF"/>
              </a:solidFill>
              <a:ln w="9525">
                <a:solidFill>
                  <a:srgbClr val="000000"/>
                </a:solidFill>
                <a:miter lim="800000"/>
                <a:headEnd/>
                <a:tailEnd/>
              </a:ln>
            </p:spPr>
            <p:txBody>
              <a:bodyPr/>
              <a:lstStyle/>
              <a:p>
                <a:endParaRPr lang="en-US"/>
              </a:p>
            </p:txBody>
          </p:sp>
          <p:sp>
            <p:nvSpPr>
              <p:cNvPr id="21630" name="Line 356"/>
              <p:cNvSpPr>
                <a:spLocks noChangeShapeType="1"/>
              </p:cNvSpPr>
              <p:nvPr/>
            </p:nvSpPr>
            <p:spPr bwMode="auto">
              <a:xfrm flipH="1">
                <a:off x="6235" y="4042"/>
                <a:ext cx="258" cy="0"/>
              </a:xfrm>
              <a:prstGeom prst="line">
                <a:avLst/>
              </a:prstGeom>
              <a:noFill/>
              <a:ln w="38100">
                <a:solidFill>
                  <a:srgbClr val="000000"/>
                </a:solidFill>
                <a:round/>
                <a:headEnd/>
                <a:tailEnd/>
              </a:ln>
            </p:spPr>
            <p:txBody>
              <a:bodyPr/>
              <a:lstStyle/>
              <a:p>
                <a:endParaRPr lang="en-US"/>
              </a:p>
            </p:txBody>
          </p:sp>
          <p:sp>
            <p:nvSpPr>
              <p:cNvPr id="21631" name="Line 357"/>
              <p:cNvSpPr>
                <a:spLocks noChangeShapeType="1"/>
              </p:cNvSpPr>
              <p:nvPr/>
            </p:nvSpPr>
            <p:spPr bwMode="auto">
              <a:xfrm flipH="1">
                <a:off x="6235" y="4171"/>
                <a:ext cx="258" cy="0"/>
              </a:xfrm>
              <a:prstGeom prst="line">
                <a:avLst/>
              </a:prstGeom>
              <a:noFill/>
              <a:ln w="38100">
                <a:solidFill>
                  <a:srgbClr val="993300"/>
                </a:solidFill>
                <a:round/>
                <a:headEnd/>
                <a:tailEnd/>
              </a:ln>
            </p:spPr>
            <p:txBody>
              <a:bodyPr/>
              <a:lstStyle/>
              <a:p>
                <a:endParaRPr lang="en-US"/>
              </a:p>
            </p:txBody>
          </p:sp>
          <p:sp>
            <p:nvSpPr>
              <p:cNvPr id="21632" name="Line 358"/>
              <p:cNvSpPr>
                <a:spLocks noChangeShapeType="1"/>
              </p:cNvSpPr>
              <p:nvPr/>
            </p:nvSpPr>
            <p:spPr bwMode="auto">
              <a:xfrm flipH="1">
                <a:off x="6235" y="4300"/>
                <a:ext cx="258" cy="0"/>
              </a:xfrm>
              <a:prstGeom prst="line">
                <a:avLst/>
              </a:prstGeom>
              <a:noFill/>
              <a:ln w="38100">
                <a:solidFill>
                  <a:srgbClr val="FF0000"/>
                </a:solidFill>
                <a:round/>
                <a:headEnd/>
                <a:tailEnd/>
              </a:ln>
            </p:spPr>
            <p:txBody>
              <a:bodyPr/>
              <a:lstStyle/>
              <a:p>
                <a:endParaRPr lang="en-US"/>
              </a:p>
            </p:txBody>
          </p:sp>
          <p:sp>
            <p:nvSpPr>
              <p:cNvPr id="21633" name="Line 359"/>
              <p:cNvSpPr>
                <a:spLocks noChangeShapeType="1"/>
              </p:cNvSpPr>
              <p:nvPr/>
            </p:nvSpPr>
            <p:spPr bwMode="auto">
              <a:xfrm flipH="1">
                <a:off x="6235" y="4429"/>
                <a:ext cx="258" cy="0"/>
              </a:xfrm>
              <a:prstGeom prst="line">
                <a:avLst/>
              </a:prstGeom>
              <a:noFill/>
              <a:ln w="38100">
                <a:solidFill>
                  <a:srgbClr val="FFCC00"/>
                </a:solidFill>
                <a:round/>
                <a:headEnd/>
                <a:tailEnd/>
              </a:ln>
            </p:spPr>
            <p:txBody>
              <a:bodyPr/>
              <a:lstStyle/>
              <a:p>
                <a:endParaRPr lang="en-US"/>
              </a:p>
            </p:txBody>
          </p:sp>
        </p:grpSp>
        <p:sp>
          <p:nvSpPr>
            <p:cNvPr id="21577" name="Line 360"/>
            <p:cNvSpPr>
              <a:spLocks noChangeShapeType="1"/>
            </p:cNvSpPr>
            <p:nvPr/>
          </p:nvSpPr>
          <p:spPr bwMode="auto">
            <a:xfrm>
              <a:off x="5547" y="7740"/>
              <a:ext cx="0" cy="387"/>
            </a:xfrm>
            <a:prstGeom prst="line">
              <a:avLst/>
            </a:prstGeom>
            <a:noFill/>
            <a:ln w="38100">
              <a:solidFill>
                <a:srgbClr val="000000"/>
              </a:solidFill>
              <a:round/>
              <a:headEnd/>
              <a:tailEnd/>
            </a:ln>
          </p:spPr>
          <p:txBody>
            <a:bodyPr/>
            <a:lstStyle/>
            <a:p>
              <a:endParaRPr lang="en-US"/>
            </a:p>
          </p:txBody>
        </p:sp>
        <p:sp>
          <p:nvSpPr>
            <p:cNvPr id="21578" name="Line 361"/>
            <p:cNvSpPr>
              <a:spLocks noChangeShapeType="1"/>
            </p:cNvSpPr>
            <p:nvPr/>
          </p:nvSpPr>
          <p:spPr bwMode="auto">
            <a:xfrm flipV="1">
              <a:off x="5547" y="6708"/>
              <a:ext cx="0" cy="258"/>
            </a:xfrm>
            <a:prstGeom prst="line">
              <a:avLst/>
            </a:prstGeom>
            <a:noFill/>
            <a:ln w="38100">
              <a:solidFill>
                <a:srgbClr val="000000"/>
              </a:solidFill>
              <a:round/>
              <a:headEnd/>
              <a:tailEnd/>
            </a:ln>
          </p:spPr>
          <p:txBody>
            <a:bodyPr/>
            <a:lstStyle/>
            <a:p>
              <a:endParaRPr lang="en-US"/>
            </a:p>
          </p:txBody>
        </p:sp>
        <p:grpSp>
          <p:nvGrpSpPr>
            <p:cNvPr id="21579" name="Group 362"/>
            <p:cNvGrpSpPr>
              <a:grpSpLocks/>
            </p:cNvGrpSpPr>
            <p:nvPr/>
          </p:nvGrpSpPr>
          <p:grpSpPr bwMode="auto">
            <a:xfrm>
              <a:off x="9159" y="6966"/>
              <a:ext cx="258" cy="774"/>
              <a:chOff x="7353" y="3913"/>
              <a:chExt cx="258" cy="774"/>
            </a:xfrm>
          </p:grpSpPr>
          <p:sp>
            <p:nvSpPr>
              <p:cNvPr id="21624" name="Rectangle 363"/>
              <p:cNvSpPr>
                <a:spLocks noChangeArrowheads="1"/>
              </p:cNvSpPr>
              <p:nvPr/>
            </p:nvSpPr>
            <p:spPr bwMode="auto">
              <a:xfrm>
                <a:off x="7353" y="3913"/>
                <a:ext cx="258" cy="774"/>
              </a:xfrm>
              <a:prstGeom prst="rect">
                <a:avLst/>
              </a:prstGeom>
              <a:solidFill>
                <a:srgbClr val="FFFFFF"/>
              </a:solidFill>
              <a:ln w="9525">
                <a:solidFill>
                  <a:srgbClr val="000000"/>
                </a:solidFill>
                <a:miter lim="800000"/>
                <a:headEnd/>
                <a:tailEnd/>
              </a:ln>
            </p:spPr>
            <p:txBody>
              <a:bodyPr/>
              <a:lstStyle/>
              <a:p>
                <a:endParaRPr lang="en-US"/>
              </a:p>
            </p:txBody>
          </p:sp>
          <p:sp>
            <p:nvSpPr>
              <p:cNvPr id="21625" name="Line 364"/>
              <p:cNvSpPr>
                <a:spLocks noChangeShapeType="1"/>
              </p:cNvSpPr>
              <p:nvPr/>
            </p:nvSpPr>
            <p:spPr bwMode="auto">
              <a:xfrm flipH="1">
                <a:off x="7353" y="4042"/>
                <a:ext cx="258" cy="0"/>
              </a:xfrm>
              <a:prstGeom prst="line">
                <a:avLst/>
              </a:prstGeom>
              <a:noFill/>
              <a:ln w="38100">
                <a:solidFill>
                  <a:srgbClr val="FF0000"/>
                </a:solidFill>
                <a:round/>
                <a:headEnd/>
                <a:tailEnd/>
              </a:ln>
            </p:spPr>
            <p:txBody>
              <a:bodyPr/>
              <a:lstStyle/>
              <a:p>
                <a:endParaRPr lang="en-US"/>
              </a:p>
            </p:txBody>
          </p:sp>
          <p:sp>
            <p:nvSpPr>
              <p:cNvPr id="21626" name="Line 365"/>
              <p:cNvSpPr>
                <a:spLocks noChangeShapeType="1"/>
              </p:cNvSpPr>
              <p:nvPr/>
            </p:nvSpPr>
            <p:spPr bwMode="auto">
              <a:xfrm flipH="1">
                <a:off x="7353" y="4171"/>
                <a:ext cx="258" cy="0"/>
              </a:xfrm>
              <a:prstGeom prst="line">
                <a:avLst/>
              </a:prstGeom>
              <a:noFill/>
              <a:ln w="38100">
                <a:solidFill>
                  <a:srgbClr val="FF0000"/>
                </a:solidFill>
                <a:round/>
                <a:headEnd/>
                <a:tailEnd/>
              </a:ln>
            </p:spPr>
            <p:txBody>
              <a:bodyPr/>
              <a:lstStyle/>
              <a:p>
                <a:endParaRPr lang="en-US"/>
              </a:p>
            </p:txBody>
          </p:sp>
          <p:sp>
            <p:nvSpPr>
              <p:cNvPr id="21627" name="Line 366"/>
              <p:cNvSpPr>
                <a:spLocks noChangeShapeType="1"/>
              </p:cNvSpPr>
              <p:nvPr/>
            </p:nvSpPr>
            <p:spPr bwMode="auto">
              <a:xfrm flipH="1">
                <a:off x="7353" y="4300"/>
                <a:ext cx="258" cy="0"/>
              </a:xfrm>
              <a:prstGeom prst="line">
                <a:avLst/>
              </a:prstGeom>
              <a:noFill/>
              <a:ln w="38100">
                <a:solidFill>
                  <a:srgbClr val="FF0000"/>
                </a:solidFill>
                <a:round/>
                <a:headEnd/>
                <a:tailEnd/>
              </a:ln>
            </p:spPr>
            <p:txBody>
              <a:bodyPr/>
              <a:lstStyle/>
              <a:p>
                <a:endParaRPr lang="en-US"/>
              </a:p>
            </p:txBody>
          </p:sp>
          <p:sp>
            <p:nvSpPr>
              <p:cNvPr id="21628" name="Line 367"/>
              <p:cNvSpPr>
                <a:spLocks noChangeShapeType="1"/>
              </p:cNvSpPr>
              <p:nvPr/>
            </p:nvSpPr>
            <p:spPr bwMode="auto">
              <a:xfrm flipH="1">
                <a:off x="7353" y="4429"/>
                <a:ext cx="258" cy="0"/>
              </a:xfrm>
              <a:prstGeom prst="line">
                <a:avLst/>
              </a:prstGeom>
              <a:noFill/>
              <a:ln w="38100">
                <a:solidFill>
                  <a:srgbClr val="FFCC00"/>
                </a:solidFill>
                <a:round/>
                <a:headEnd/>
                <a:tailEnd/>
              </a:ln>
            </p:spPr>
            <p:txBody>
              <a:bodyPr/>
              <a:lstStyle/>
              <a:p>
                <a:endParaRPr lang="en-US"/>
              </a:p>
            </p:txBody>
          </p:sp>
        </p:grpSp>
        <p:sp>
          <p:nvSpPr>
            <p:cNvPr id="21580" name="Line 368"/>
            <p:cNvSpPr>
              <a:spLocks noChangeShapeType="1"/>
            </p:cNvSpPr>
            <p:nvPr/>
          </p:nvSpPr>
          <p:spPr bwMode="auto">
            <a:xfrm>
              <a:off x="8815" y="6063"/>
              <a:ext cx="258" cy="430"/>
            </a:xfrm>
            <a:prstGeom prst="line">
              <a:avLst/>
            </a:prstGeom>
            <a:noFill/>
            <a:ln w="38100">
              <a:solidFill>
                <a:srgbClr val="000000"/>
              </a:solidFill>
              <a:round/>
              <a:headEnd/>
              <a:tailEnd/>
            </a:ln>
          </p:spPr>
          <p:txBody>
            <a:bodyPr/>
            <a:lstStyle/>
            <a:p>
              <a:endParaRPr lang="en-US"/>
            </a:p>
          </p:txBody>
        </p:sp>
        <p:sp>
          <p:nvSpPr>
            <p:cNvPr id="21581" name="Line 369"/>
            <p:cNvSpPr>
              <a:spLocks noChangeShapeType="1"/>
            </p:cNvSpPr>
            <p:nvPr/>
          </p:nvSpPr>
          <p:spPr bwMode="auto">
            <a:xfrm flipV="1">
              <a:off x="8299" y="6063"/>
              <a:ext cx="258" cy="430"/>
            </a:xfrm>
            <a:prstGeom prst="line">
              <a:avLst/>
            </a:prstGeom>
            <a:noFill/>
            <a:ln w="38100">
              <a:solidFill>
                <a:srgbClr val="000000"/>
              </a:solidFill>
              <a:round/>
              <a:headEnd/>
              <a:tailEnd/>
            </a:ln>
          </p:spPr>
          <p:txBody>
            <a:bodyPr/>
            <a:lstStyle/>
            <a:p>
              <a:endParaRPr lang="en-US"/>
            </a:p>
          </p:txBody>
        </p:sp>
        <p:sp>
          <p:nvSpPr>
            <p:cNvPr id="21582" name="Line 370"/>
            <p:cNvSpPr>
              <a:spLocks noChangeShapeType="1"/>
            </p:cNvSpPr>
            <p:nvPr/>
          </p:nvSpPr>
          <p:spPr bwMode="auto">
            <a:xfrm flipH="1">
              <a:off x="2494" y="6020"/>
              <a:ext cx="86" cy="344"/>
            </a:xfrm>
            <a:prstGeom prst="line">
              <a:avLst/>
            </a:prstGeom>
            <a:noFill/>
            <a:ln w="38100">
              <a:solidFill>
                <a:srgbClr val="000000"/>
              </a:solidFill>
              <a:round/>
              <a:headEnd/>
              <a:tailEnd/>
            </a:ln>
          </p:spPr>
          <p:txBody>
            <a:bodyPr/>
            <a:lstStyle/>
            <a:p>
              <a:endParaRPr lang="en-US"/>
            </a:p>
          </p:txBody>
        </p:sp>
        <p:sp>
          <p:nvSpPr>
            <p:cNvPr id="21583" name="Line 371"/>
            <p:cNvSpPr>
              <a:spLocks noChangeShapeType="1"/>
            </p:cNvSpPr>
            <p:nvPr/>
          </p:nvSpPr>
          <p:spPr bwMode="auto">
            <a:xfrm>
              <a:off x="5203" y="6020"/>
              <a:ext cx="129" cy="344"/>
            </a:xfrm>
            <a:prstGeom prst="line">
              <a:avLst/>
            </a:prstGeom>
            <a:noFill/>
            <a:ln w="38100">
              <a:solidFill>
                <a:srgbClr val="000000"/>
              </a:solidFill>
              <a:round/>
              <a:headEnd/>
              <a:tailEnd/>
            </a:ln>
          </p:spPr>
          <p:txBody>
            <a:bodyPr/>
            <a:lstStyle/>
            <a:p>
              <a:endParaRPr lang="en-US"/>
            </a:p>
          </p:txBody>
        </p:sp>
        <p:sp>
          <p:nvSpPr>
            <p:cNvPr id="21584" name="Line 372"/>
            <p:cNvSpPr>
              <a:spLocks noChangeShapeType="1"/>
            </p:cNvSpPr>
            <p:nvPr/>
          </p:nvSpPr>
          <p:spPr bwMode="auto">
            <a:xfrm flipH="1">
              <a:off x="5461" y="8127"/>
              <a:ext cx="86" cy="129"/>
            </a:xfrm>
            <a:prstGeom prst="line">
              <a:avLst/>
            </a:prstGeom>
            <a:noFill/>
            <a:ln w="38100">
              <a:solidFill>
                <a:srgbClr val="000000"/>
              </a:solidFill>
              <a:round/>
              <a:headEnd/>
              <a:tailEnd/>
            </a:ln>
          </p:spPr>
          <p:txBody>
            <a:bodyPr/>
            <a:lstStyle/>
            <a:p>
              <a:endParaRPr lang="en-US"/>
            </a:p>
          </p:txBody>
        </p:sp>
        <p:sp>
          <p:nvSpPr>
            <p:cNvPr id="21585" name="Line 373"/>
            <p:cNvSpPr>
              <a:spLocks noChangeShapeType="1"/>
            </p:cNvSpPr>
            <p:nvPr/>
          </p:nvSpPr>
          <p:spPr bwMode="auto">
            <a:xfrm>
              <a:off x="5332" y="6579"/>
              <a:ext cx="215" cy="129"/>
            </a:xfrm>
            <a:prstGeom prst="line">
              <a:avLst/>
            </a:prstGeom>
            <a:noFill/>
            <a:ln w="38100">
              <a:solidFill>
                <a:srgbClr val="000000"/>
              </a:solidFill>
              <a:round/>
              <a:headEnd/>
              <a:tailEnd/>
            </a:ln>
          </p:spPr>
          <p:txBody>
            <a:bodyPr/>
            <a:lstStyle/>
            <a:p>
              <a:endParaRPr lang="en-US"/>
            </a:p>
          </p:txBody>
        </p:sp>
        <p:sp>
          <p:nvSpPr>
            <p:cNvPr id="21586" name="Line 374"/>
            <p:cNvSpPr>
              <a:spLocks noChangeShapeType="1"/>
            </p:cNvSpPr>
            <p:nvPr/>
          </p:nvSpPr>
          <p:spPr bwMode="auto">
            <a:xfrm flipV="1">
              <a:off x="6364" y="7912"/>
              <a:ext cx="0" cy="344"/>
            </a:xfrm>
            <a:prstGeom prst="line">
              <a:avLst/>
            </a:prstGeom>
            <a:noFill/>
            <a:ln w="38100">
              <a:solidFill>
                <a:srgbClr val="000000"/>
              </a:solidFill>
              <a:round/>
              <a:headEnd/>
              <a:tailEnd/>
            </a:ln>
          </p:spPr>
          <p:txBody>
            <a:bodyPr/>
            <a:lstStyle/>
            <a:p>
              <a:endParaRPr lang="en-US"/>
            </a:p>
          </p:txBody>
        </p:sp>
        <p:sp>
          <p:nvSpPr>
            <p:cNvPr id="21587" name="Line 375"/>
            <p:cNvSpPr>
              <a:spLocks noChangeShapeType="1"/>
            </p:cNvSpPr>
            <p:nvPr/>
          </p:nvSpPr>
          <p:spPr bwMode="auto">
            <a:xfrm flipV="1">
              <a:off x="6751" y="7912"/>
              <a:ext cx="0" cy="344"/>
            </a:xfrm>
            <a:prstGeom prst="line">
              <a:avLst/>
            </a:prstGeom>
            <a:noFill/>
            <a:ln w="38100">
              <a:solidFill>
                <a:srgbClr val="000000"/>
              </a:solidFill>
              <a:round/>
              <a:headEnd/>
              <a:tailEnd/>
            </a:ln>
          </p:spPr>
          <p:txBody>
            <a:bodyPr/>
            <a:lstStyle/>
            <a:p>
              <a:endParaRPr lang="en-US"/>
            </a:p>
          </p:txBody>
        </p:sp>
        <p:sp>
          <p:nvSpPr>
            <p:cNvPr id="21588" name="Line 376"/>
            <p:cNvSpPr>
              <a:spLocks noChangeShapeType="1"/>
            </p:cNvSpPr>
            <p:nvPr/>
          </p:nvSpPr>
          <p:spPr bwMode="auto">
            <a:xfrm>
              <a:off x="6364" y="7912"/>
              <a:ext cx="387" cy="0"/>
            </a:xfrm>
            <a:prstGeom prst="line">
              <a:avLst/>
            </a:prstGeom>
            <a:noFill/>
            <a:ln w="38100">
              <a:solidFill>
                <a:srgbClr val="000000"/>
              </a:solidFill>
              <a:round/>
              <a:headEnd/>
              <a:tailEnd/>
            </a:ln>
          </p:spPr>
          <p:txBody>
            <a:bodyPr/>
            <a:lstStyle/>
            <a:p>
              <a:endParaRPr lang="en-US"/>
            </a:p>
          </p:txBody>
        </p:sp>
        <p:sp>
          <p:nvSpPr>
            <p:cNvPr id="21589" name="Line 377"/>
            <p:cNvSpPr>
              <a:spLocks noChangeShapeType="1"/>
            </p:cNvSpPr>
            <p:nvPr/>
          </p:nvSpPr>
          <p:spPr bwMode="auto">
            <a:xfrm flipH="1">
              <a:off x="5547" y="6106"/>
              <a:ext cx="946" cy="0"/>
            </a:xfrm>
            <a:prstGeom prst="line">
              <a:avLst/>
            </a:prstGeom>
            <a:noFill/>
            <a:ln w="38100">
              <a:solidFill>
                <a:srgbClr val="000000"/>
              </a:solidFill>
              <a:round/>
              <a:headEnd/>
              <a:tailEnd/>
            </a:ln>
          </p:spPr>
          <p:txBody>
            <a:bodyPr/>
            <a:lstStyle/>
            <a:p>
              <a:endParaRPr lang="en-US"/>
            </a:p>
          </p:txBody>
        </p:sp>
        <p:sp>
          <p:nvSpPr>
            <p:cNvPr id="21590" name="Line 378"/>
            <p:cNvSpPr>
              <a:spLocks noChangeShapeType="1"/>
            </p:cNvSpPr>
            <p:nvPr/>
          </p:nvSpPr>
          <p:spPr bwMode="auto">
            <a:xfrm>
              <a:off x="7310" y="6106"/>
              <a:ext cx="860" cy="0"/>
            </a:xfrm>
            <a:prstGeom prst="line">
              <a:avLst/>
            </a:prstGeom>
            <a:noFill/>
            <a:ln w="38100">
              <a:solidFill>
                <a:srgbClr val="000000"/>
              </a:solidFill>
              <a:round/>
              <a:headEnd/>
              <a:tailEnd/>
            </a:ln>
          </p:spPr>
          <p:txBody>
            <a:bodyPr/>
            <a:lstStyle/>
            <a:p>
              <a:endParaRPr lang="en-US"/>
            </a:p>
          </p:txBody>
        </p:sp>
        <p:sp>
          <p:nvSpPr>
            <p:cNvPr id="21591" name="Line 379"/>
            <p:cNvSpPr>
              <a:spLocks noChangeShapeType="1"/>
            </p:cNvSpPr>
            <p:nvPr/>
          </p:nvSpPr>
          <p:spPr bwMode="auto">
            <a:xfrm flipH="1">
              <a:off x="5332" y="6106"/>
              <a:ext cx="215" cy="387"/>
            </a:xfrm>
            <a:prstGeom prst="line">
              <a:avLst/>
            </a:prstGeom>
            <a:noFill/>
            <a:ln w="38100">
              <a:solidFill>
                <a:srgbClr val="000000"/>
              </a:solidFill>
              <a:round/>
              <a:headEnd/>
              <a:tailEnd/>
            </a:ln>
          </p:spPr>
          <p:txBody>
            <a:bodyPr/>
            <a:lstStyle/>
            <a:p>
              <a:endParaRPr lang="en-US"/>
            </a:p>
          </p:txBody>
        </p:sp>
        <p:sp>
          <p:nvSpPr>
            <p:cNvPr id="21592" name="Line 380"/>
            <p:cNvSpPr>
              <a:spLocks noChangeShapeType="1"/>
            </p:cNvSpPr>
            <p:nvPr/>
          </p:nvSpPr>
          <p:spPr bwMode="auto">
            <a:xfrm>
              <a:off x="8170" y="6106"/>
              <a:ext cx="129" cy="258"/>
            </a:xfrm>
            <a:prstGeom prst="line">
              <a:avLst/>
            </a:prstGeom>
            <a:noFill/>
            <a:ln w="38100">
              <a:solidFill>
                <a:srgbClr val="000000"/>
              </a:solidFill>
              <a:round/>
              <a:headEnd/>
              <a:tailEnd/>
            </a:ln>
          </p:spPr>
          <p:txBody>
            <a:bodyPr/>
            <a:lstStyle/>
            <a:p>
              <a:endParaRPr lang="en-US"/>
            </a:p>
          </p:txBody>
        </p:sp>
        <p:grpSp>
          <p:nvGrpSpPr>
            <p:cNvPr id="21593" name="Group 381"/>
            <p:cNvGrpSpPr>
              <a:grpSpLocks/>
            </p:cNvGrpSpPr>
            <p:nvPr/>
          </p:nvGrpSpPr>
          <p:grpSpPr bwMode="auto">
            <a:xfrm>
              <a:off x="6493" y="5977"/>
              <a:ext cx="817" cy="258"/>
              <a:chOff x="3440" y="4214"/>
              <a:chExt cx="817" cy="258"/>
            </a:xfrm>
          </p:grpSpPr>
          <p:sp>
            <p:nvSpPr>
              <p:cNvPr id="21619" name="Rectangle 382"/>
              <p:cNvSpPr>
                <a:spLocks noChangeArrowheads="1"/>
              </p:cNvSpPr>
              <p:nvPr/>
            </p:nvSpPr>
            <p:spPr bwMode="auto">
              <a:xfrm>
                <a:off x="3440" y="4214"/>
                <a:ext cx="817" cy="258"/>
              </a:xfrm>
              <a:prstGeom prst="rect">
                <a:avLst/>
              </a:prstGeom>
              <a:solidFill>
                <a:srgbClr val="FFFFFF"/>
              </a:solidFill>
              <a:ln w="9525">
                <a:solidFill>
                  <a:srgbClr val="000000"/>
                </a:solidFill>
                <a:miter lim="800000"/>
                <a:headEnd/>
                <a:tailEnd/>
              </a:ln>
            </p:spPr>
            <p:txBody>
              <a:bodyPr/>
              <a:lstStyle/>
              <a:p>
                <a:endParaRPr lang="en-US"/>
              </a:p>
            </p:txBody>
          </p:sp>
          <p:sp>
            <p:nvSpPr>
              <p:cNvPr id="21620" name="Line 383"/>
              <p:cNvSpPr>
                <a:spLocks noChangeShapeType="1"/>
              </p:cNvSpPr>
              <p:nvPr/>
            </p:nvSpPr>
            <p:spPr bwMode="auto">
              <a:xfrm>
                <a:off x="3569" y="4214"/>
                <a:ext cx="0" cy="258"/>
              </a:xfrm>
              <a:prstGeom prst="line">
                <a:avLst/>
              </a:prstGeom>
              <a:noFill/>
              <a:ln w="38100">
                <a:solidFill>
                  <a:srgbClr val="FF9900"/>
                </a:solidFill>
                <a:round/>
                <a:headEnd/>
                <a:tailEnd/>
              </a:ln>
            </p:spPr>
            <p:txBody>
              <a:bodyPr/>
              <a:lstStyle/>
              <a:p>
                <a:endParaRPr lang="en-US"/>
              </a:p>
            </p:txBody>
          </p:sp>
          <p:sp>
            <p:nvSpPr>
              <p:cNvPr id="21621" name="Line 384"/>
              <p:cNvSpPr>
                <a:spLocks noChangeShapeType="1"/>
              </p:cNvSpPr>
              <p:nvPr/>
            </p:nvSpPr>
            <p:spPr bwMode="auto">
              <a:xfrm>
                <a:off x="3698" y="4214"/>
                <a:ext cx="0" cy="258"/>
              </a:xfrm>
              <a:prstGeom prst="line">
                <a:avLst/>
              </a:prstGeom>
              <a:noFill/>
              <a:ln w="38100">
                <a:solidFill>
                  <a:srgbClr val="FF9900"/>
                </a:solidFill>
                <a:round/>
                <a:headEnd/>
                <a:tailEnd/>
              </a:ln>
            </p:spPr>
            <p:txBody>
              <a:bodyPr/>
              <a:lstStyle/>
              <a:p>
                <a:endParaRPr lang="en-US"/>
              </a:p>
            </p:txBody>
          </p:sp>
          <p:sp>
            <p:nvSpPr>
              <p:cNvPr id="21622" name="Line 385"/>
              <p:cNvSpPr>
                <a:spLocks noChangeShapeType="1"/>
              </p:cNvSpPr>
              <p:nvPr/>
            </p:nvSpPr>
            <p:spPr bwMode="auto">
              <a:xfrm>
                <a:off x="3827" y="4214"/>
                <a:ext cx="0" cy="258"/>
              </a:xfrm>
              <a:prstGeom prst="line">
                <a:avLst/>
              </a:prstGeom>
              <a:noFill/>
              <a:ln w="38100">
                <a:solidFill>
                  <a:srgbClr val="FF0000"/>
                </a:solidFill>
                <a:round/>
                <a:headEnd/>
                <a:tailEnd/>
              </a:ln>
            </p:spPr>
            <p:txBody>
              <a:bodyPr/>
              <a:lstStyle/>
              <a:p>
                <a:endParaRPr lang="en-US"/>
              </a:p>
            </p:txBody>
          </p:sp>
          <p:sp>
            <p:nvSpPr>
              <p:cNvPr id="21623" name="Line 386"/>
              <p:cNvSpPr>
                <a:spLocks noChangeShapeType="1"/>
              </p:cNvSpPr>
              <p:nvPr/>
            </p:nvSpPr>
            <p:spPr bwMode="auto">
              <a:xfrm>
                <a:off x="3956" y="4214"/>
                <a:ext cx="0" cy="258"/>
              </a:xfrm>
              <a:prstGeom prst="line">
                <a:avLst/>
              </a:prstGeom>
              <a:noFill/>
              <a:ln w="38100">
                <a:solidFill>
                  <a:srgbClr val="FFCC00"/>
                </a:solidFill>
                <a:round/>
                <a:headEnd/>
                <a:tailEnd/>
              </a:ln>
            </p:spPr>
            <p:txBody>
              <a:bodyPr/>
              <a:lstStyle/>
              <a:p>
                <a:endParaRPr lang="en-US"/>
              </a:p>
            </p:txBody>
          </p:sp>
        </p:grpSp>
        <p:sp>
          <p:nvSpPr>
            <p:cNvPr id="21594" name="Line 387"/>
            <p:cNvSpPr>
              <a:spLocks noChangeShapeType="1"/>
            </p:cNvSpPr>
            <p:nvPr/>
          </p:nvSpPr>
          <p:spPr bwMode="auto">
            <a:xfrm>
              <a:off x="8514" y="7740"/>
              <a:ext cx="0" cy="387"/>
            </a:xfrm>
            <a:prstGeom prst="line">
              <a:avLst/>
            </a:prstGeom>
            <a:noFill/>
            <a:ln w="38100">
              <a:solidFill>
                <a:srgbClr val="000000"/>
              </a:solidFill>
              <a:round/>
              <a:headEnd/>
              <a:tailEnd/>
            </a:ln>
          </p:spPr>
          <p:txBody>
            <a:bodyPr/>
            <a:lstStyle/>
            <a:p>
              <a:endParaRPr lang="en-US"/>
            </a:p>
          </p:txBody>
        </p:sp>
        <p:sp>
          <p:nvSpPr>
            <p:cNvPr id="21595" name="Line 388"/>
            <p:cNvSpPr>
              <a:spLocks noChangeShapeType="1"/>
            </p:cNvSpPr>
            <p:nvPr/>
          </p:nvSpPr>
          <p:spPr bwMode="auto">
            <a:xfrm flipV="1">
              <a:off x="8514" y="6708"/>
              <a:ext cx="0" cy="258"/>
            </a:xfrm>
            <a:prstGeom prst="line">
              <a:avLst/>
            </a:prstGeom>
            <a:noFill/>
            <a:ln w="38100">
              <a:solidFill>
                <a:srgbClr val="000000"/>
              </a:solidFill>
              <a:round/>
              <a:headEnd/>
              <a:tailEnd/>
            </a:ln>
          </p:spPr>
          <p:txBody>
            <a:bodyPr/>
            <a:lstStyle/>
            <a:p>
              <a:endParaRPr lang="en-US"/>
            </a:p>
          </p:txBody>
        </p:sp>
        <p:sp>
          <p:nvSpPr>
            <p:cNvPr id="21596" name="Line 389"/>
            <p:cNvSpPr>
              <a:spLocks noChangeShapeType="1"/>
            </p:cNvSpPr>
            <p:nvPr/>
          </p:nvSpPr>
          <p:spPr bwMode="auto">
            <a:xfrm flipH="1">
              <a:off x="8428" y="8127"/>
              <a:ext cx="86" cy="129"/>
            </a:xfrm>
            <a:prstGeom prst="line">
              <a:avLst/>
            </a:prstGeom>
            <a:noFill/>
            <a:ln w="38100">
              <a:solidFill>
                <a:srgbClr val="000000"/>
              </a:solidFill>
              <a:round/>
              <a:headEnd/>
              <a:tailEnd/>
            </a:ln>
          </p:spPr>
          <p:txBody>
            <a:bodyPr/>
            <a:lstStyle/>
            <a:p>
              <a:endParaRPr lang="en-US"/>
            </a:p>
          </p:txBody>
        </p:sp>
        <p:sp>
          <p:nvSpPr>
            <p:cNvPr id="21597" name="Line 390"/>
            <p:cNvSpPr>
              <a:spLocks noChangeShapeType="1"/>
            </p:cNvSpPr>
            <p:nvPr/>
          </p:nvSpPr>
          <p:spPr bwMode="auto">
            <a:xfrm>
              <a:off x="8299" y="6579"/>
              <a:ext cx="215" cy="129"/>
            </a:xfrm>
            <a:prstGeom prst="line">
              <a:avLst/>
            </a:prstGeom>
            <a:noFill/>
            <a:ln w="38100">
              <a:solidFill>
                <a:srgbClr val="000000"/>
              </a:solidFill>
              <a:round/>
              <a:headEnd/>
              <a:tailEnd/>
            </a:ln>
          </p:spPr>
          <p:txBody>
            <a:bodyPr/>
            <a:lstStyle/>
            <a:p>
              <a:endParaRPr lang="en-US"/>
            </a:p>
          </p:txBody>
        </p:sp>
        <p:sp>
          <p:nvSpPr>
            <p:cNvPr id="21598" name="Line 391"/>
            <p:cNvSpPr>
              <a:spLocks noChangeShapeType="1"/>
            </p:cNvSpPr>
            <p:nvPr/>
          </p:nvSpPr>
          <p:spPr bwMode="auto">
            <a:xfrm>
              <a:off x="9288" y="7740"/>
              <a:ext cx="0" cy="387"/>
            </a:xfrm>
            <a:prstGeom prst="line">
              <a:avLst/>
            </a:prstGeom>
            <a:noFill/>
            <a:ln w="38100">
              <a:solidFill>
                <a:srgbClr val="000000"/>
              </a:solidFill>
              <a:round/>
              <a:headEnd/>
              <a:tailEnd/>
            </a:ln>
          </p:spPr>
          <p:txBody>
            <a:bodyPr/>
            <a:lstStyle/>
            <a:p>
              <a:endParaRPr lang="en-US"/>
            </a:p>
          </p:txBody>
        </p:sp>
        <p:sp>
          <p:nvSpPr>
            <p:cNvPr id="21599" name="Line 392"/>
            <p:cNvSpPr>
              <a:spLocks noChangeShapeType="1"/>
            </p:cNvSpPr>
            <p:nvPr/>
          </p:nvSpPr>
          <p:spPr bwMode="auto">
            <a:xfrm flipV="1">
              <a:off x="9288" y="6708"/>
              <a:ext cx="0" cy="258"/>
            </a:xfrm>
            <a:prstGeom prst="line">
              <a:avLst/>
            </a:prstGeom>
            <a:noFill/>
            <a:ln w="38100">
              <a:solidFill>
                <a:srgbClr val="000000"/>
              </a:solidFill>
              <a:round/>
              <a:headEnd/>
              <a:tailEnd/>
            </a:ln>
          </p:spPr>
          <p:txBody>
            <a:bodyPr/>
            <a:lstStyle/>
            <a:p>
              <a:endParaRPr lang="en-US"/>
            </a:p>
          </p:txBody>
        </p:sp>
        <p:sp>
          <p:nvSpPr>
            <p:cNvPr id="21600" name="Line 393"/>
            <p:cNvSpPr>
              <a:spLocks noChangeShapeType="1"/>
            </p:cNvSpPr>
            <p:nvPr/>
          </p:nvSpPr>
          <p:spPr bwMode="auto">
            <a:xfrm flipH="1">
              <a:off x="9202" y="8127"/>
              <a:ext cx="86" cy="129"/>
            </a:xfrm>
            <a:prstGeom prst="line">
              <a:avLst/>
            </a:prstGeom>
            <a:noFill/>
            <a:ln w="38100">
              <a:solidFill>
                <a:srgbClr val="000000"/>
              </a:solidFill>
              <a:round/>
              <a:headEnd/>
              <a:tailEnd/>
            </a:ln>
          </p:spPr>
          <p:txBody>
            <a:bodyPr/>
            <a:lstStyle/>
            <a:p>
              <a:endParaRPr lang="en-US"/>
            </a:p>
          </p:txBody>
        </p:sp>
        <p:sp>
          <p:nvSpPr>
            <p:cNvPr id="21601" name="Line 394"/>
            <p:cNvSpPr>
              <a:spLocks noChangeShapeType="1"/>
            </p:cNvSpPr>
            <p:nvPr/>
          </p:nvSpPr>
          <p:spPr bwMode="auto">
            <a:xfrm>
              <a:off x="9073" y="6579"/>
              <a:ext cx="215" cy="129"/>
            </a:xfrm>
            <a:prstGeom prst="line">
              <a:avLst/>
            </a:prstGeom>
            <a:noFill/>
            <a:ln w="38100">
              <a:solidFill>
                <a:srgbClr val="000000"/>
              </a:solidFill>
              <a:round/>
              <a:headEnd/>
              <a:tailEnd/>
            </a:ln>
          </p:spPr>
          <p:txBody>
            <a:bodyPr/>
            <a:lstStyle/>
            <a:p>
              <a:endParaRPr lang="en-US"/>
            </a:p>
          </p:txBody>
        </p:sp>
        <p:grpSp>
          <p:nvGrpSpPr>
            <p:cNvPr id="21602" name="Group 395"/>
            <p:cNvGrpSpPr>
              <a:grpSpLocks/>
            </p:cNvGrpSpPr>
            <p:nvPr/>
          </p:nvGrpSpPr>
          <p:grpSpPr bwMode="auto">
            <a:xfrm>
              <a:off x="8385" y="6966"/>
              <a:ext cx="258" cy="774"/>
              <a:chOff x="6794" y="3913"/>
              <a:chExt cx="258" cy="774"/>
            </a:xfrm>
          </p:grpSpPr>
          <p:sp>
            <p:nvSpPr>
              <p:cNvPr id="21614" name="Rectangle 396"/>
              <p:cNvSpPr>
                <a:spLocks noChangeArrowheads="1"/>
              </p:cNvSpPr>
              <p:nvPr/>
            </p:nvSpPr>
            <p:spPr bwMode="auto">
              <a:xfrm>
                <a:off x="6794" y="3913"/>
                <a:ext cx="258" cy="774"/>
              </a:xfrm>
              <a:prstGeom prst="rect">
                <a:avLst/>
              </a:prstGeom>
              <a:solidFill>
                <a:srgbClr val="FFFFFF"/>
              </a:solidFill>
              <a:ln w="9525">
                <a:solidFill>
                  <a:srgbClr val="000000"/>
                </a:solidFill>
                <a:miter lim="800000"/>
                <a:headEnd/>
                <a:tailEnd/>
              </a:ln>
            </p:spPr>
            <p:txBody>
              <a:bodyPr/>
              <a:lstStyle/>
              <a:p>
                <a:endParaRPr lang="en-US"/>
              </a:p>
            </p:txBody>
          </p:sp>
          <p:sp>
            <p:nvSpPr>
              <p:cNvPr id="21615" name="Line 397"/>
              <p:cNvSpPr>
                <a:spLocks noChangeShapeType="1"/>
              </p:cNvSpPr>
              <p:nvPr/>
            </p:nvSpPr>
            <p:spPr bwMode="auto">
              <a:xfrm flipH="1">
                <a:off x="6794" y="4042"/>
                <a:ext cx="258" cy="0"/>
              </a:xfrm>
              <a:prstGeom prst="line">
                <a:avLst/>
              </a:prstGeom>
              <a:noFill/>
              <a:ln w="38100">
                <a:solidFill>
                  <a:srgbClr val="000000"/>
                </a:solidFill>
                <a:round/>
                <a:headEnd/>
                <a:tailEnd/>
              </a:ln>
            </p:spPr>
            <p:txBody>
              <a:bodyPr/>
              <a:lstStyle/>
              <a:p>
                <a:endParaRPr lang="en-US"/>
              </a:p>
            </p:txBody>
          </p:sp>
          <p:sp>
            <p:nvSpPr>
              <p:cNvPr id="21616" name="Line 398"/>
              <p:cNvSpPr>
                <a:spLocks noChangeShapeType="1"/>
              </p:cNvSpPr>
              <p:nvPr/>
            </p:nvSpPr>
            <p:spPr bwMode="auto">
              <a:xfrm flipH="1">
                <a:off x="6794" y="4171"/>
                <a:ext cx="258" cy="0"/>
              </a:xfrm>
              <a:prstGeom prst="line">
                <a:avLst/>
              </a:prstGeom>
              <a:noFill/>
              <a:ln w="38100">
                <a:solidFill>
                  <a:srgbClr val="00FF00"/>
                </a:solidFill>
                <a:round/>
                <a:headEnd/>
                <a:tailEnd/>
              </a:ln>
            </p:spPr>
            <p:txBody>
              <a:bodyPr/>
              <a:lstStyle/>
              <a:p>
                <a:endParaRPr lang="en-US"/>
              </a:p>
            </p:txBody>
          </p:sp>
          <p:sp>
            <p:nvSpPr>
              <p:cNvPr id="21617" name="Line 399"/>
              <p:cNvSpPr>
                <a:spLocks noChangeShapeType="1"/>
              </p:cNvSpPr>
              <p:nvPr/>
            </p:nvSpPr>
            <p:spPr bwMode="auto">
              <a:xfrm flipH="1">
                <a:off x="6794" y="4300"/>
                <a:ext cx="258" cy="0"/>
              </a:xfrm>
              <a:prstGeom prst="line">
                <a:avLst/>
              </a:prstGeom>
              <a:noFill/>
              <a:ln w="38100">
                <a:solidFill>
                  <a:srgbClr val="FF0000"/>
                </a:solidFill>
                <a:round/>
                <a:headEnd/>
                <a:tailEnd/>
              </a:ln>
            </p:spPr>
            <p:txBody>
              <a:bodyPr/>
              <a:lstStyle/>
              <a:p>
                <a:endParaRPr lang="en-US"/>
              </a:p>
            </p:txBody>
          </p:sp>
          <p:sp>
            <p:nvSpPr>
              <p:cNvPr id="21618" name="Line 400"/>
              <p:cNvSpPr>
                <a:spLocks noChangeShapeType="1"/>
              </p:cNvSpPr>
              <p:nvPr/>
            </p:nvSpPr>
            <p:spPr bwMode="auto">
              <a:xfrm flipH="1">
                <a:off x="6794" y="4429"/>
                <a:ext cx="258" cy="0"/>
              </a:xfrm>
              <a:prstGeom prst="line">
                <a:avLst/>
              </a:prstGeom>
              <a:noFill/>
              <a:ln w="38100">
                <a:solidFill>
                  <a:srgbClr val="FFCC00"/>
                </a:solidFill>
                <a:round/>
                <a:headEnd/>
                <a:tailEnd/>
              </a:ln>
            </p:spPr>
            <p:txBody>
              <a:bodyPr/>
              <a:lstStyle/>
              <a:p>
                <a:endParaRPr lang="en-US"/>
              </a:p>
            </p:txBody>
          </p:sp>
        </p:grpSp>
        <p:sp>
          <p:nvSpPr>
            <p:cNvPr id="21603" name="Line 401"/>
            <p:cNvSpPr>
              <a:spLocks noChangeShapeType="1"/>
            </p:cNvSpPr>
            <p:nvPr/>
          </p:nvSpPr>
          <p:spPr bwMode="auto">
            <a:xfrm>
              <a:off x="8557" y="6063"/>
              <a:ext cx="258" cy="0"/>
            </a:xfrm>
            <a:prstGeom prst="line">
              <a:avLst/>
            </a:prstGeom>
            <a:noFill/>
            <a:ln w="38100">
              <a:solidFill>
                <a:srgbClr val="000000"/>
              </a:solidFill>
              <a:round/>
              <a:headEnd/>
              <a:tailEnd/>
            </a:ln>
          </p:spPr>
          <p:txBody>
            <a:bodyPr/>
            <a:lstStyle/>
            <a:p>
              <a:endParaRPr lang="en-US"/>
            </a:p>
          </p:txBody>
        </p:sp>
        <p:sp>
          <p:nvSpPr>
            <p:cNvPr id="21604" name="Line 402"/>
            <p:cNvSpPr>
              <a:spLocks noChangeShapeType="1"/>
            </p:cNvSpPr>
            <p:nvPr/>
          </p:nvSpPr>
          <p:spPr bwMode="auto">
            <a:xfrm flipH="1" flipV="1">
              <a:off x="1978" y="7697"/>
              <a:ext cx="774" cy="516"/>
            </a:xfrm>
            <a:prstGeom prst="line">
              <a:avLst/>
            </a:prstGeom>
            <a:noFill/>
            <a:ln w="38100">
              <a:solidFill>
                <a:srgbClr val="000000"/>
              </a:solidFill>
              <a:round/>
              <a:headEnd/>
              <a:tailEnd/>
            </a:ln>
          </p:spPr>
          <p:txBody>
            <a:bodyPr/>
            <a:lstStyle/>
            <a:p>
              <a:endParaRPr lang="en-US"/>
            </a:p>
          </p:txBody>
        </p:sp>
        <p:sp>
          <p:nvSpPr>
            <p:cNvPr id="21605" name="Line 403"/>
            <p:cNvSpPr>
              <a:spLocks noChangeShapeType="1"/>
            </p:cNvSpPr>
            <p:nvPr/>
          </p:nvSpPr>
          <p:spPr bwMode="auto">
            <a:xfrm>
              <a:off x="1720" y="7697"/>
              <a:ext cx="258" cy="0"/>
            </a:xfrm>
            <a:prstGeom prst="line">
              <a:avLst/>
            </a:prstGeom>
            <a:noFill/>
            <a:ln w="38100">
              <a:solidFill>
                <a:srgbClr val="000000"/>
              </a:solidFill>
              <a:round/>
              <a:headEnd/>
              <a:tailEnd/>
            </a:ln>
          </p:spPr>
          <p:txBody>
            <a:bodyPr/>
            <a:lstStyle/>
            <a:p>
              <a:endParaRPr lang="en-US"/>
            </a:p>
          </p:txBody>
        </p:sp>
        <p:sp>
          <p:nvSpPr>
            <p:cNvPr id="21606" name="Text Box 404"/>
            <p:cNvSpPr txBox="1">
              <a:spLocks noChangeArrowheads="1"/>
            </p:cNvSpPr>
            <p:nvPr/>
          </p:nvSpPr>
          <p:spPr bwMode="auto">
            <a:xfrm>
              <a:off x="7181" y="7826"/>
              <a:ext cx="1161" cy="387"/>
            </a:xfrm>
            <a:prstGeom prst="rect">
              <a:avLst/>
            </a:prstGeom>
            <a:noFill/>
            <a:ln w="9525">
              <a:noFill/>
              <a:miter lim="800000"/>
              <a:headEnd/>
              <a:tailEnd/>
            </a:ln>
          </p:spPr>
          <p:txBody>
            <a:bodyPr/>
            <a:lstStyle/>
            <a:p>
              <a:pPr eaLnBrk="0" hangingPunct="0"/>
              <a:r>
                <a:rPr lang="en-US" sz="1600" b="1" dirty="0"/>
                <a:t>Jumper</a:t>
              </a:r>
            </a:p>
          </p:txBody>
        </p:sp>
        <p:sp>
          <p:nvSpPr>
            <p:cNvPr id="21607" name="Line 405"/>
            <p:cNvSpPr>
              <a:spLocks noChangeShapeType="1"/>
            </p:cNvSpPr>
            <p:nvPr/>
          </p:nvSpPr>
          <p:spPr bwMode="auto">
            <a:xfrm flipH="1">
              <a:off x="6794" y="8041"/>
              <a:ext cx="473" cy="0"/>
            </a:xfrm>
            <a:prstGeom prst="line">
              <a:avLst/>
            </a:prstGeom>
            <a:noFill/>
            <a:ln w="28575">
              <a:solidFill>
                <a:srgbClr val="000000"/>
              </a:solidFill>
              <a:round/>
              <a:headEnd/>
              <a:tailEnd type="triangle" w="med" len="med"/>
            </a:ln>
          </p:spPr>
          <p:txBody>
            <a:bodyPr/>
            <a:lstStyle/>
            <a:p>
              <a:endParaRPr lang="en-US"/>
            </a:p>
          </p:txBody>
        </p:sp>
        <p:sp>
          <p:nvSpPr>
            <p:cNvPr id="21608" name="Text Box 406"/>
            <p:cNvSpPr txBox="1">
              <a:spLocks noChangeArrowheads="1"/>
            </p:cNvSpPr>
            <p:nvPr/>
          </p:nvSpPr>
          <p:spPr bwMode="auto">
            <a:xfrm>
              <a:off x="8944" y="4816"/>
              <a:ext cx="1333" cy="387"/>
            </a:xfrm>
            <a:prstGeom prst="rect">
              <a:avLst/>
            </a:prstGeom>
            <a:noFill/>
            <a:ln w="9525">
              <a:noFill/>
              <a:miter lim="800000"/>
              <a:headEnd/>
              <a:tailEnd/>
            </a:ln>
          </p:spPr>
          <p:txBody>
            <a:bodyPr/>
            <a:lstStyle/>
            <a:p>
              <a:pPr eaLnBrk="0" hangingPunct="0"/>
              <a:r>
                <a:rPr lang="en-US" sz="1600" b="1" dirty="0"/>
                <a:t>Jumper</a:t>
              </a:r>
            </a:p>
          </p:txBody>
        </p:sp>
        <p:sp>
          <p:nvSpPr>
            <p:cNvPr id="21609" name="Line 407"/>
            <p:cNvSpPr>
              <a:spLocks noChangeShapeType="1"/>
            </p:cNvSpPr>
            <p:nvPr/>
          </p:nvSpPr>
          <p:spPr bwMode="auto">
            <a:xfrm flipH="1">
              <a:off x="8686" y="5117"/>
              <a:ext cx="344" cy="903"/>
            </a:xfrm>
            <a:prstGeom prst="line">
              <a:avLst/>
            </a:prstGeom>
            <a:noFill/>
            <a:ln w="28575">
              <a:solidFill>
                <a:srgbClr val="000000"/>
              </a:solidFill>
              <a:round/>
              <a:headEnd/>
              <a:tailEnd type="triangle" w="med" len="med"/>
            </a:ln>
          </p:spPr>
          <p:txBody>
            <a:bodyPr/>
            <a:lstStyle/>
            <a:p>
              <a:endParaRPr lang="en-US"/>
            </a:p>
          </p:txBody>
        </p:sp>
        <p:sp>
          <p:nvSpPr>
            <p:cNvPr id="21610" name="Text Box 408"/>
            <p:cNvSpPr txBox="1">
              <a:spLocks noChangeArrowheads="1"/>
            </p:cNvSpPr>
            <p:nvPr/>
          </p:nvSpPr>
          <p:spPr bwMode="auto">
            <a:xfrm>
              <a:off x="1161" y="5848"/>
              <a:ext cx="387" cy="387"/>
            </a:xfrm>
            <a:prstGeom prst="rect">
              <a:avLst/>
            </a:prstGeom>
            <a:noFill/>
            <a:ln w="9525">
              <a:noFill/>
              <a:miter lim="800000"/>
              <a:headEnd/>
              <a:tailEnd/>
            </a:ln>
          </p:spPr>
          <p:txBody>
            <a:bodyPr/>
            <a:lstStyle/>
            <a:p>
              <a:pPr eaLnBrk="0" hangingPunct="0"/>
              <a:r>
                <a:rPr lang="en-US" sz="1600" b="1" dirty="0"/>
                <a:t>+</a:t>
              </a:r>
            </a:p>
          </p:txBody>
        </p:sp>
        <p:sp>
          <p:nvSpPr>
            <p:cNvPr id="21611" name="Text Box 409"/>
            <p:cNvSpPr txBox="1">
              <a:spLocks noChangeArrowheads="1"/>
            </p:cNvSpPr>
            <p:nvPr/>
          </p:nvSpPr>
          <p:spPr bwMode="auto">
            <a:xfrm>
              <a:off x="1333" y="7396"/>
              <a:ext cx="387" cy="387"/>
            </a:xfrm>
            <a:prstGeom prst="rect">
              <a:avLst/>
            </a:prstGeom>
            <a:noFill/>
            <a:ln w="9525">
              <a:noFill/>
              <a:miter lim="800000"/>
              <a:headEnd/>
              <a:tailEnd/>
            </a:ln>
          </p:spPr>
          <p:txBody>
            <a:bodyPr/>
            <a:lstStyle/>
            <a:p>
              <a:pPr eaLnBrk="0" hangingPunct="0"/>
              <a:r>
                <a:rPr lang="en-US" sz="1600" b="1"/>
                <a:t>_</a:t>
              </a:r>
            </a:p>
          </p:txBody>
        </p:sp>
        <p:sp>
          <p:nvSpPr>
            <p:cNvPr id="21612" name="Text Box 410"/>
            <p:cNvSpPr txBox="1">
              <a:spLocks noChangeArrowheads="1"/>
            </p:cNvSpPr>
            <p:nvPr/>
          </p:nvSpPr>
          <p:spPr bwMode="auto">
            <a:xfrm>
              <a:off x="1161" y="4527"/>
              <a:ext cx="2451" cy="688"/>
            </a:xfrm>
            <a:prstGeom prst="rect">
              <a:avLst/>
            </a:prstGeom>
            <a:noFill/>
            <a:ln w="9525">
              <a:noFill/>
              <a:miter lim="800000"/>
              <a:headEnd/>
              <a:tailEnd/>
            </a:ln>
          </p:spPr>
          <p:txBody>
            <a:bodyPr/>
            <a:lstStyle/>
            <a:p>
              <a:pPr eaLnBrk="0" hangingPunct="0"/>
              <a:r>
                <a:rPr lang="en-US" sz="1600" b="1" dirty="0"/>
                <a:t>Connections to </a:t>
              </a:r>
            </a:p>
            <a:p>
              <a:pPr eaLnBrk="0" hangingPunct="0"/>
              <a:r>
                <a:rPr lang="en-US" sz="1600" b="1" dirty="0"/>
                <a:t>10 V power supply</a:t>
              </a:r>
            </a:p>
          </p:txBody>
        </p:sp>
        <p:sp>
          <p:nvSpPr>
            <p:cNvPr id="21613" name="Line 411"/>
            <p:cNvSpPr>
              <a:spLocks noChangeShapeType="1"/>
            </p:cNvSpPr>
            <p:nvPr/>
          </p:nvSpPr>
          <p:spPr bwMode="auto">
            <a:xfrm>
              <a:off x="1548" y="5332"/>
              <a:ext cx="0" cy="473"/>
            </a:xfrm>
            <a:prstGeom prst="line">
              <a:avLst/>
            </a:prstGeom>
            <a:noFill/>
            <a:ln w="28575">
              <a:solidFill>
                <a:srgbClr val="000000"/>
              </a:solidFill>
              <a:round/>
              <a:headEnd/>
              <a:tailEnd type="triangle" w="med" len="med"/>
            </a:ln>
          </p:spPr>
          <p:txBody>
            <a:bodyPr/>
            <a:lstStyle/>
            <a:p>
              <a:endParaRPr lang="en-US"/>
            </a:p>
          </p:txBody>
        </p:sp>
      </p:grpSp>
      <p:grpSp>
        <p:nvGrpSpPr>
          <p:cNvPr id="21512" name="Group 412"/>
          <p:cNvGrpSpPr>
            <a:grpSpLocks/>
          </p:cNvGrpSpPr>
          <p:nvPr/>
        </p:nvGrpSpPr>
        <p:grpSpPr bwMode="auto">
          <a:xfrm>
            <a:off x="1904351" y="852893"/>
            <a:ext cx="5465606" cy="1879600"/>
            <a:chOff x="1245" y="2408"/>
            <a:chExt cx="7169" cy="2021"/>
          </a:xfrm>
        </p:grpSpPr>
        <p:sp>
          <p:nvSpPr>
            <p:cNvPr id="21513" name="Line 413"/>
            <p:cNvSpPr>
              <a:spLocks noChangeShapeType="1"/>
            </p:cNvSpPr>
            <p:nvPr/>
          </p:nvSpPr>
          <p:spPr bwMode="auto">
            <a:xfrm>
              <a:off x="2580" y="2537"/>
              <a:ext cx="645" cy="0"/>
            </a:xfrm>
            <a:prstGeom prst="line">
              <a:avLst/>
            </a:prstGeom>
            <a:noFill/>
            <a:ln w="28575">
              <a:solidFill>
                <a:srgbClr val="000000"/>
              </a:solidFill>
              <a:round/>
              <a:headEnd/>
              <a:tailEnd/>
            </a:ln>
          </p:spPr>
          <p:txBody>
            <a:bodyPr/>
            <a:lstStyle/>
            <a:p>
              <a:endParaRPr lang="en-US"/>
            </a:p>
          </p:txBody>
        </p:sp>
        <p:sp>
          <p:nvSpPr>
            <p:cNvPr id="21514" name="Line 414"/>
            <p:cNvSpPr>
              <a:spLocks noChangeShapeType="1"/>
            </p:cNvSpPr>
            <p:nvPr/>
          </p:nvSpPr>
          <p:spPr bwMode="auto">
            <a:xfrm flipV="1">
              <a:off x="3225" y="2408"/>
              <a:ext cx="86" cy="129"/>
            </a:xfrm>
            <a:prstGeom prst="line">
              <a:avLst/>
            </a:prstGeom>
            <a:noFill/>
            <a:ln w="28575">
              <a:solidFill>
                <a:srgbClr val="000000"/>
              </a:solidFill>
              <a:round/>
              <a:headEnd/>
              <a:tailEnd/>
            </a:ln>
          </p:spPr>
          <p:txBody>
            <a:bodyPr/>
            <a:lstStyle/>
            <a:p>
              <a:endParaRPr lang="en-US"/>
            </a:p>
          </p:txBody>
        </p:sp>
        <p:sp>
          <p:nvSpPr>
            <p:cNvPr id="21515" name="Line 415"/>
            <p:cNvSpPr>
              <a:spLocks noChangeShapeType="1"/>
            </p:cNvSpPr>
            <p:nvPr/>
          </p:nvSpPr>
          <p:spPr bwMode="auto">
            <a:xfrm>
              <a:off x="3311" y="2408"/>
              <a:ext cx="86" cy="258"/>
            </a:xfrm>
            <a:prstGeom prst="line">
              <a:avLst/>
            </a:prstGeom>
            <a:noFill/>
            <a:ln w="28575">
              <a:solidFill>
                <a:srgbClr val="000000"/>
              </a:solidFill>
              <a:round/>
              <a:headEnd/>
              <a:tailEnd/>
            </a:ln>
          </p:spPr>
          <p:txBody>
            <a:bodyPr/>
            <a:lstStyle/>
            <a:p>
              <a:endParaRPr lang="en-US"/>
            </a:p>
          </p:txBody>
        </p:sp>
        <p:sp>
          <p:nvSpPr>
            <p:cNvPr id="21516" name="Line 416"/>
            <p:cNvSpPr>
              <a:spLocks noChangeShapeType="1"/>
            </p:cNvSpPr>
            <p:nvPr/>
          </p:nvSpPr>
          <p:spPr bwMode="auto">
            <a:xfrm flipH="1">
              <a:off x="3397" y="2408"/>
              <a:ext cx="86" cy="258"/>
            </a:xfrm>
            <a:prstGeom prst="line">
              <a:avLst/>
            </a:prstGeom>
            <a:noFill/>
            <a:ln w="28575">
              <a:solidFill>
                <a:srgbClr val="000000"/>
              </a:solidFill>
              <a:round/>
              <a:headEnd/>
              <a:tailEnd/>
            </a:ln>
          </p:spPr>
          <p:txBody>
            <a:bodyPr/>
            <a:lstStyle/>
            <a:p>
              <a:endParaRPr lang="en-US"/>
            </a:p>
          </p:txBody>
        </p:sp>
        <p:sp>
          <p:nvSpPr>
            <p:cNvPr id="21517" name="Line 417"/>
            <p:cNvSpPr>
              <a:spLocks noChangeShapeType="1"/>
            </p:cNvSpPr>
            <p:nvPr/>
          </p:nvSpPr>
          <p:spPr bwMode="auto">
            <a:xfrm>
              <a:off x="3483" y="2408"/>
              <a:ext cx="86" cy="258"/>
            </a:xfrm>
            <a:prstGeom prst="line">
              <a:avLst/>
            </a:prstGeom>
            <a:noFill/>
            <a:ln w="28575">
              <a:solidFill>
                <a:srgbClr val="000000"/>
              </a:solidFill>
              <a:round/>
              <a:headEnd/>
              <a:tailEnd/>
            </a:ln>
          </p:spPr>
          <p:txBody>
            <a:bodyPr/>
            <a:lstStyle/>
            <a:p>
              <a:endParaRPr lang="en-US"/>
            </a:p>
          </p:txBody>
        </p:sp>
        <p:sp>
          <p:nvSpPr>
            <p:cNvPr id="21518" name="Line 418"/>
            <p:cNvSpPr>
              <a:spLocks noChangeShapeType="1"/>
            </p:cNvSpPr>
            <p:nvPr/>
          </p:nvSpPr>
          <p:spPr bwMode="auto">
            <a:xfrm flipH="1">
              <a:off x="3569" y="2408"/>
              <a:ext cx="86" cy="258"/>
            </a:xfrm>
            <a:prstGeom prst="line">
              <a:avLst/>
            </a:prstGeom>
            <a:noFill/>
            <a:ln w="28575">
              <a:solidFill>
                <a:srgbClr val="000000"/>
              </a:solidFill>
              <a:round/>
              <a:headEnd/>
              <a:tailEnd/>
            </a:ln>
          </p:spPr>
          <p:txBody>
            <a:bodyPr/>
            <a:lstStyle/>
            <a:p>
              <a:endParaRPr lang="en-US"/>
            </a:p>
          </p:txBody>
        </p:sp>
        <p:sp>
          <p:nvSpPr>
            <p:cNvPr id="21519" name="Line 419"/>
            <p:cNvSpPr>
              <a:spLocks noChangeShapeType="1"/>
            </p:cNvSpPr>
            <p:nvPr/>
          </p:nvSpPr>
          <p:spPr bwMode="auto">
            <a:xfrm>
              <a:off x="3655" y="2408"/>
              <a:ext cx="86" cy="258"/>
            </a:xfrm>
            <a:prstGeom prst="line">
              <a:avLst/>
            </a:prstGeom>
            <a:noFill/>
            <a:ln w="28575">
              <a:solidFill>
                <a:srgbClr val="000000"/>
              </a:solidFill>
              <a:round/>
              <a:headEnd/>
              <a:tailEnd/>
            </a:ln>
          </p:spPr>
          <p:txBody>
            <a:bodyPr/>
            <a:lstStyle/>
            <a:p>
              <a:endParaRPr lang="en-US"/>
            </a:p>
          </p:txBody>
        </p:sp>
        <p:sp>
          <p:nvSpPr>
            <p:cNvPr id="21520" name="Line 420"/>
            <p:cNvSpPr>
              <a:spLocks noChangeShapeType="1"/>
            </p:cNvSpPr>
            <p:nvPr/>
          </p:nvSpPr>
          <p:spPr bwMode="auto">
            <a:xfrm flipH="1">
              <a:off x="3741" y="2537"/>
              <a:ext cx="43" cy="129"/>
            </a:xfrm>
            <a:prstGeom prst="line">
              <a:avLst/>
            </a:prstGeom>
            <a:noFill/>
            <a:ln w="28575">
              <a:solidFill>
                <a:srgbClr val="000000"/>
              </a:solidFill>
              <a:round/>
              <a:headEnd/>
              <a:tailEnd/>
            </a:ln>
          </p:spPr>
          <p:txBody>
            <a:bodyPr/>
            <a:lstStyle/>
            <a:p>
              <a:endParaRPr lang="en-US"/>
            </a:p>
          </p:txBody>
        </p:sp>
        <p:sp>
          <p:nvSpPr>
            <p:cNvPr id="21521" name="Line 421"/>
            <p:cNvSpPr>
              <a:spLocks noChangeShapeType="1"/>
            </p:cNvSpPr>
            <p:nvPr/>
          </p:nvSpPr>
          <p:spPr bwMode="auto">
            <a:xfrm>
              <a:off x="3784" y="2537"/>
              <a:ext cx="602" cy="0"/>
            </a:xfrm>
            <a:prstGeom prst="line">
              <a:avLst/>
            </a:prstGeom>
            <a:noFill/>
            <a:ln w="28575">
              <a:solidFill>
                <a:srgbClr val="000000"/>
              </a:solidFill>
              <a:round/>
              <a:headEnd/>
              <a:tailEnd/>
            </a:ln>
          </p:spPr>
          <p:txBody>
            <a:bodyPr/>
            <a:lstStyle/>
            <a:p>
              <a:endParaRPr lang="en-US"/>
            </a:p>
          </p:txBody>
        </p:sp>
        <p:sp>
          <p:nvSpPr>
            <p:cNvPr id="21522" name="Line 422"/>
            <p:cNvSpPr>
              <a:spLocks noChangeShapeType="1"/>
            </p:cNvSpPr>
            <p:nvPr/>
          </p:nvSpPr>
          <p:spPr bwMode="auto">
            <a:xfrm>
              <a:off x="4386" y="2537"/>
              <a:ext cx="645" cy="0"/>
            </a:xfrm>
            <a:prstGeom prst="line">
              <a:avLst/>
            </a:prstGeom>
            <a:noFill/>
            <a:ln w="28575">
              <a:solidFill>
                <a:srgbClr val="000000"/>
              </a:solidFill>
              <a:round/>
              <a:headEnd/>
              <a:tailEnd/>
            </a:ln>
          </p:spPr>
          <p:txBody>
            <a:bodyPr/>
            <a:lstStyle/>
            <a:p>
              <a:endParaRPr lang="en-US"/>
            </a:p>
          </p:txBody>
        </p:sp>
        <p:sp>
          <p:nvSpPr>
            <p:cNvPr id="21523" name="Line 423"/>
            <p:cNvSpPr>
              <a:spLocks noChangeShapeType="1"/>
            </p:cNvSpPr>
            <p:nvPr/>
          </p:nvSpPr>
          <p:spPr bwMode="auto">
            <a:xfrm flipV="1">
              <a:off x="5031" y="2408"/>
              <a:ext cx="86" cy="129"/>
            </a:xfrm>
            <a:prstGeom prst="line">
              <a:avLst/>
            </a:prstGeom>
            <a:noFill/>
            <a:ln w="28575">
              <a:solidFill>
                <a:srgbClr val="000000"/>
              </a:solidFill>
              <a:round/>
              <a:headEnd/>
              <a:tailEnd/>
            </a:ln>
          </p:spPr>
          <p:txBody>
            <a:bodyPr/>
            <a:lstStyle/>
            <a:p>
              <a:endParaRPr lang="en-US"/>
            </a:p>
          </p:txBody>
        </p:sp>
        <p:sp>
          <p:nvSpPr>
            <p:cNvPr id="21524" name="Line 424"/>
            <p:cNvSpPr>
              <a:spLocks noChangeShapeType="1"/>
            </p:cNvSpPr>
            <p:nvPr/>
          </p:nvSpPr>
          <p:spPr bwMode="auto">
            <a:xfrm>
              <a:off x="5117" y="2408"/>
              <a:ext cx="86" cy="258"/>
            </a:xfrm>
            <a:prstGeom prst="line">
              <a:avLst/>
            </a:prstGeom>
            <a:noFill/>
            <a:ln w="28575">
              <a:solidFill>
                <a:srgbClr val="000000"/>
              </a:solidFill>
              <a:round/>
              <a:headEnd/>
              <a:tailEnd/>
            </a:ln>
          </p:spPr>
          <p:txBody>
            <a:bodyPr/>
            <a:lstStyle/>
            <a:p>
              <a:endParaRPr lang="en-US"/>
            </a:p>
          </p:txBody>
        </p:sp>
        <p:sp>
          <p:nvSpPr>
            <p:cNvPr id="21525" name="Line 425"/>
            <p:cNvSpPr>
              <a:spLocks noChangeShapeType="1"/>
            </p:cNvSpPr>
            <p:nvPr/>
          </p:nvSpPr>
          <p:spPr bwMode="auto">
            <a:xfrm flipH="1">
              <a:off x="5203" y="2408"/>
              <a:ext cx="86" cy="258"/>
            </a:xfrm>
            <a:prstGeom prst="line">
              <a:avLst/>
            </a:prstGeom>
            <a:noFill/>
            <a:ln w="28575">
              <a:solidFill>
                <a:srgbClr val="000000"/>
              </a:solidFill>
              <a:round/>
              <a:headEnd/>
              <a:tailEnd/>
            </a:ln>
          </p:spPr>
          <p:txBody>
            <a:bodyPr/>
            <a:lstStyle/>
            <a:p>
              <a:endParaRPr lang="en-US"/>
            </a:p>
          </p:txBody>
        </p:sp>
        <p:sp>
          <p:nvSpPr>
            <p:cNvPr id="21526" name="Line 426"/>
            <p:cNvSpPr>
              <a:spLocks noChangeShapeType="1"/>
            </p:cNvSpPr>
            <p:nvPr/>
          </p:nvSpPr>
          <p:spPr bwMode="auto">
            <a:xfrm>
              <a:off x="5289" y="2408"/>
              <a:ext cx="86" cy="258"/>
            </a:xfrm>
            <a:prstGeom prst="line">
              <a:avLst/>
            </a:prstGeom>
            <a:noFill/>
            <a:ln w="28575">
              <a:solidFill>
                <a:srgbClr val="000000"/>
              </a:solidFill>
              <a:round/>
              <a:headEnd/>
              <a:tailEnd/>
            </a:ln>
          </p:spPr>
          <p:txBody>
            <a:bodyPr/>
            <a:lstStyle/>
            <a:p>
              <a:endParaRPr lang="en-US"/>
            </a:p>
          </p:txBody>
        </p:sp>
        <p:sp>
          <p:nvSpPr>
            <p:cNvPr id="21527" name="Line 427"/>
            <p:cNvSpPr>
              <a:spLocks noChangeShapeType="1"/>
            </p:cNvSpPr>
            <p:nvPr/>
          </p:nvSpPr>
          <p:spPr bwMode="auto">
            <a:xfrm flipH="1">
              <a:off x="5375" y="2408"/>
              <a:ext cx="86" cy="258"/>
            </a:xfrm>
            <a:prstGeom prst="line">
              <a:avLst/>
            </a:prstGeom>
            <a:noFill/>
            <a:ln w="28575">
              <a:solidFill>
                <a:srgbClr val="000000"/>
              </a:solidFill>
              <a:round/>
              <a:headEnd/>
              <a:tailEnd/>
            </a:ln>
          </p:spPr>
          <p:txBody>
            <a:bodyPr/>
            <a:lstStyle/>
            <a:p>
              <a:endParaRPr lang="en-US"/>
            </a:p>
          </p:txBody>
        </p:sp>
        <p:sp>
          <p:nvSpPr>
            <p:cNvPr id="21528" name="Line 428"/>
            <p:cNvSpPr>
              <a:spLocks noChangeShapeType="1"/>
            </p:cNvSpPr>
            <p:nvPr/>
          </p:nvSpPr>
          <p:spPr bwMode="auto">
            <a:xfrm>
              <a:off x="5461" y="2408"/>
              <a:ext cx="86" cy="258"/>
            </a:xfrm>
            <a:prstGeom prst="line">
              <a:avLst/>
            </a:prstGeom>
            <a:noFill/>
            <a:ln w="28575">
              <a:solidFill>
                <a:srgbClr val="000000"/>
              </a:solidFill>
              <a:round/>
              <a:headEnd/>
              <a:tailEnd/>
            </a:ln>
          </p:spPr>
          <p:txBody>
            <a:bodyPr/>
            <a:lstStyle/>
            <a:p>
              <a:endParaRPr lang="en-US"/>
            </a:p>
          </p:txBody>
        </p:sp>
        <p:sp>
          <p:nvSpPr>
            <p:cNvPr id="21529" name="Line 429"/>
            <p:cNvSpPr>
              <a:spLocks noChangeShapeType="1"/>
            </p:cNvSpPr>
            <p:nvPr/>
          </p:nvSpPr>
          <p:spPr bwMode="auto">
            <a:xfrm flipH="1">
              <a:off x="5547" y="2537"/>
              <a:ext cx="43" cy="129"/>
            </a:xfrm>
            <a:prstGeom prst="line">
              <a:avLst/>
            </a:prstGeom>
            <a:noFill/>
            <a:ln w="28575">
              <a:solidFill>
                <a:srgbClr val="000000"/>
              </a:solidFill>
              <a:round/>
              <a:headEnd/>
              <a:tailEnd/>
            </a:ln>
          </p:spPr>
          <p:txBody>
            <a:bodyPr/>
            <a:lstStyle/>
            <a:p>
              <a:endParaRPr lang="en-US"/>
            </a:p>
          </p:txBody>
        </p:sp>
        <p:sp>
          <p:nvSpPr>
            <p:cNvPr id="21530" name="Line 430"/>
            <p:cNvSpPr>
              <a:spLocks noChangeShapeType="1"/>
            </p:cNvSpPr>
            <p:nvPr/>
          </p:nvSpPr>
          <p:spPr bwMode="auto">
            <a:xfrm>
              <a:off x="5590" y="2537"/>
              <a:ext cx="602" cy="0"/>
            </a:xfrm>
            <a:prstGeom prst="line">
              <a:avLst/>
            </a:prstGeom>
            <a:noFill/>
            <a:ln w="28575">
              <a:solidFill>
                <a:srgbClr val="000000"/>
              </a:solidFill>
              <a:round/>
              <a:headEnd/>
              <a:tailEnd/>
            </a:ln>
          </p:spPr>
          <p:txBody>
            <a:bodyPr/>
            <a:lstStyle/>
            <a:p>
              <a:endParaRPr lang="en-US"/>
            </a:p>
          </p:txBody>
        </p:sp>
        <p:sp>
          <p:nvSpPr>
            <p:cNvPr id="21531" name="Line 431"/>
            <p:cNvSpPr>
              <a:spLocks noChangeShapeType="1"/>
            </p:cNvSpPr>
            <p:nvPr/>
          </p:nvSpPr>
          <p:spPr bwMode="auto">
            <a:xfrm>
              <a:off x="4343" y="2537"/>
              <a:ext cx="0" cy="602"/>
            </a:xfrm>
            <a:prstGeom prst="line">
              <a:avLst/>
            </a:prstGeom>
            <a:noFill/>
            <a:ln w="28575">
              <a:solidFill>
                <a:srgbClr val="000000"/>
              </a:solidFill>
              <a:round/>
              <a:headEnd/>
              <a:tailEnd/>
            </a:ln>
          </p:spPr>
          <p:txBody>
            <a:bodyPr/>
            <a:lstStyle/>
            <a:p>
              <a:endParaRPr lang="en-US"/>
            </a:p>
          </p:txBody>
        </p:sp>
        <p:sp>
          <p:nvSpPr>
            <p:cNvPr id="21532" name="Line 432"/>
            <p:cNvSpPr>
              <a:spLocks noChangeShapeType="1"/>
            </p:cNvSpPr>
            <p:nvPr/>
          </p:nvSpPr>
          <p:spPr bwMode="auto">
            <a:xfrm>
              <a:off x="4343" y="3139"/>
              <a:ext cx="129" cy="86"/>
            </a:xfrm>
            <a:prstGeom prst="line">
              <a:avLst/>
            </a:prstGeom>
            <a:noFill/>
            <a:ln w="28575">
              <a:solidFill>
                <a:srgbClr val="000000"/>
              </a:solidFill>
              <a:round/>
              <a:headEnd/>
              <a:tailEnd/>
            </a:ln>
          </p:spPr>
          <p:txBody>
            <a:bodyPr/>
            <a:lstStyle/>
            <a:p>
              <a:endParaRPr lang="en-US"/>
            </a:p>
          </p:txBody>
        </p:sp>
        <p:sp>
          <p:nvSpPr>
            <p:cNvPr id="21533" name="Line 433"/>
            <p:cNvSpPr>
              <a:spLocks noChangeShapeType="1"/>
            </p:cNvSpPr>
            <p:nvPr/>
          </p:nvSpPr>
          <p:spPr bwMode="auto">
            <a:xfrm flipH="1">
              <a:off x="4214" y="3225"/>
              <a:ext cx="258" cy="86"/>
            </a:xfrm>
            <a:prstGeom prst="line">
              <a:avLst/>
            </a:prstGeom>
            <a:noFill/>
            <a:ln w="28575">
              <a:solidFill>
                <a:srgbClr val="000000"/>
              </a:solidFill>
              <a:round/>
              <a:headEnd/>
              <a:tailEnd/>
            </a:ln>
          </p:spPr>
          <p:txBody>
            <a:bodyPr/>
            <a:lstStyle/>
            <a:p>
              <a:endParaRPr lang="en-US"/>
            </a:p>
          </p:txBody>
        </p:sp>
        <p:sp>
          <p:nvSpPr>
            <p:cNvPr id="21534" name="Line 434"/>
            <p:cNvSpPr>
              <a:spLocks noChangeShapeType="1"/>
            </p:cNvSpPr>
            <p:nvPr/>
          </p:nvSpPr>
          <p:spPr bwMode="auto">
            <a:xfrm flipH="1" flipV="1">
              <a:off x="4214" y="3311"/>
              <a:ext cx="258" cy="86"/>
            </a:xfrm>
            <a:prstGeom prst="line">
              <a:avLst/>
            </a:prstGeom>
            <a:noFill/>
            <a:ln w="28575">
              <a:solidFill>
                <a:srgbClr val="000000"/>
              </a:solidFill>
              <a:round/>
              <a:headEnd/>
              <a:tailEnd/>
            </a:ln>
          </p:spPr>
          <p:txBody>
            <a:bodyPr/>
            <a:lstStyle/>
            <a:p>
              <a:endParaRPr lang="en-US"/>
            </a:p>
          </p:txBody>
        </p:sp>
        <p:sp>
          <p:nvSpPr>
            <p:cNvPr id="21535" name="Line 435"/>
            <p:cNvSpPr>
              <a:spLocks noChangeShapeType="1"/>
            </p:cNvSpPr>
            <p:nvPr/>
          </p:nvSpPr>
          <p:spPr bwMode="auto">
            <a:xfrm flipH="1">
              <a:off x="4214" y="3397"/>
              <a:ext cx="258" cy="86"/>
            </a:xfrm>
            <a:prstGeom prst="line">
              <a:avLst/>
            </a:prstGeom>
            <a:noFill/>
            <a:ln w="28575">
              <a:solidFill>
                <a:srgbClr val="000000"/>
              </a:solidFill>
              <a:round/>
              <a:headEnd/>
              <a:tailEnd/>
            </a:ln>
          </p:spPr>
          <p:txBody>
            <a:bodyPr/>
            <a:lstStyle/>
            <a:p>
              <a:endParaRPr lang="en-US"/>
            </a:p>
          </p:txBody>
        </p:sp>
        <p:sp>
          <p:nvSpPr>
            <p:cNvPr id="21536" name="Line 436"/>
            <p:cNvSpPr>
              <a:spLocks noChangeShapeType="1"/>
            </p:cNvSpPr>
            <p:nvPr/>
          </p:nvSpPr>
          <p:spPr bwMode="auto">
            <a:xfrm flipH="1" flipV="1">
              <a:off x="4214" y="3483"/>
              <a:ext cx="258" cy="86"/>
            </a:xfrm>
            <a:prstGeom prst="line">
              <a:avLst/>
            </a:prstGeom>
            <a:noFill/>
            <a:ln w="28575">
              <a:solidFill>
                <a:srgbClr val="000000"/>
              </a:solidFill>
              <a:round/>
              <a:headEnd/>
              <a:tailEnd/>
            </a:ln>
          </p:spPr>
          <p:txBody>
            <a:bodyPr/>
            <a:lstStyle/>
            <a:p>
              <a:endParaRPr lang="en-US"/>
            </a:p>
          </p:txBody>
        </p:sp>
        <p:sp>
          <p:nvSpPr>
            <p:cNvPr id="21537" name="Line 437"/>
            <p:cNvSpPr>
              <a:spLocks noChangeShapeType="1"/>
            </p:cNvSpPr>
            <p:nvPr/>
          </p:nvSpPr>
          <p:spPr bwMode="auto">
            <a:xfrm flipH="1">
              <a:off x="4214" y="3569"/>
              <a:ext cx="258" cy="86"/>
            </a:xfrm>
            <a:prstGeom prst="line">
              <a:avLst/>
            </a:prstGeom>
            <a:noFill/>
            <a:ln w="28575">
              <a:solidFill>
                <a:srgbClr val="000000"/>
              </a:solidFill>
              <a:round/>
              <a:headEnd/>
              <a:tailEnd/>
            </a:ln>
          </p:spPr>
          <p:txBody>
            <a:bodyPr/>
            <a:lstStyle/>
            <a:p>
              <a:endParaRPr lang="en-US"/>
            </a:p>
          </p:txBody>
        </p:sp>
        <p:sp>
          <p:nvSpPr>
            <p:cNvPr id="21538" name="Line 438"/>
            <p:cNvSpPr>
              <a:spLocks noChangeShapeType="1"/>
            </p:cNvSpPr>
            <p:nvPr/>
          </p:nvSpPr>
          <p:spPr bwMode="auto">
            <a:xfrm flipH="1" flipV="1">
              <a:off x="4214" y="3655"/>
              <a:ext cx="129" cy="86"/>
            </a:xfrm>
            <a:prstGeom prst="line">
              <a:avLst/>
            </a:prstGeom>
            <a:noFill/>
            <a:ln w="28575">
              <a:solidFill>
                <a:srgbClr val="000000"/>
              </a:solidFill>
              <a:round/>
              <a:headEnd/>
              <a:tailEnd/>
            </a:ln>
          </p:spPr>
          <p:txBody>
            <a:bodyPr/>
            <a:lstStyle/>
            <a:p>
              <a:endParaRPr lang="en-US"/>
            </a:p>
          </p:txBody>
        </p:sp>
        <p:sp>
          <p:nvSpPr>
            <p:cNvPr id="21539" name="Line 439"/>
            <p:cNvSpPr>
              <a:spLocks noChangeShapeType="1"/>
            </p:cNvSpPr>
            <p:nvPr/>
          </p:nvSpPr>
          <p:spPr bwMode="auto">
            <a:xfrm>
              <a:off x="4343" y="3741"/>
              <a:ext cx="0" cy="688"/>
            </a:xfrm>
            <a:prstGeom prst="line">
              <a:avLst/>
            </a:prstGeom>
            <a:noFill/>
            <a:ln w="28575">
              <a:solidFill>
                <a:srgbClr val="000000"/>
              </a:solidFill>
              <a:round/>
              <a:headEnd/>
              <a:tailEnd/>
            </a:ln>
          </p:spPr>
          <p:txBody>
            <a:bodyPr/>
            <a:lstStyle/>
            <a:p>
              <a:endParaRPr lang="en-US"/>
            </a:p>
          </p:txBody>
        </p:sp>
        <p:sp>
          <p:nvSpPr>
            <p:cNvPr id="21540" name="Line 440"/>
            <p:cNvSpPr>
              <a:spLocks noChangeShapeType="1"/>
            </p:cNvSpPr>
            <p:nvPr/>
          </p:nvSpPr>
          <p:spPr bwMode="auto">
            <a:xfrm>
              <a:off x="6192" y="2537"/>
              <a:ext cx="0" cy="602"/>
            </a:xfrm>
            <a:prstGeom prst="line">
              <a:avLst/>
            </a:prstGeom>
            <a:noFill/>
            <a:ln w="28575">
              <a:solidFill>
                <a:srgbClr val="000000"/>
              </a:solidFill>
              <a:round/>
              <a:headEnd/>
              <a:tailEnd/>
            </a:ln>
          </p:spPr>
          <p:txBody>
            <a:bodyPr/>
            <a:lstStyle/>
            <a:p>
              <a:endParaRPr lang="en-US"/>
            </a:p>
          </p:txBody>
        </p:sp>
        <p:sp>
          <p:nvSpPr>
            <p:cNvPr id="21541" name="Line 441"/>
            <p:cNvSpPr>
              <a:spLocks noChangeShapeType="1"/>
            </p:cNvSpPr>
            <p:nvPr/>
          </p:nvSpPr>
          <p:spPr bwMode="auto">
            <a:xfrm>
              <a:off x="6192" y="3139"/>
              <a:ext cx="129" cy="86"/>
            </a:xfrm>
            <a:prstGeom prst="line">
              <a:avLst/>
            </a:prstGeom>
            <a:noFill/>
            <a:ln w="28575">
              <a:solidFill>
                <a:srgbClr val="000000"/>
              </a:solidFill>
              <a:round/>
              <a:headEnd/>
              <a:tailEnd/>
            </a:ln>
          </p:spPr>
          <p:txBody>
            <a:bodyPr/>
            <a:lstStyle/>
            <a:p>
              <a:endParaRPr lang="en-US"/>
            </a:p>
          </p:txBody>
        </p:sp>
        <p:sp>
          <p:nvSpPr>
            <p:cNvPr id="21542" name="Line 442"/>
            <p:cNvSpPr>
              <a:spLocks noChangeShapeType="1"/>
            </p:cNvSpPr>
            <p:nvPr/>
          </p:nvSpPr>
          <p:spPr bwMode="auto">
            <a:xfrm flipH="1">
              <a:off x="6063" y="3225"/>
              <a:ext cx="258" cy="86"/>
            </a:xfrm>
            <a:prstGeom prst="line">
              <a:avLst/>
            </a:prstGeom>
            <a:noFill/>
            <a:ln w="28575">
              <a:solidFill>
                <a:srgbClr val="000000"/>
              </a:solidFill>
              <a:round/>
              <a:headEnd/>
              <a:tailEnd/>
            </a:ln>
          </p:spPr>
          <p:txBody>
            <a:bodyPr/>
            <a:lstStyle/>
            <a:p>
              <a:endParaRPr lang="en-US"/>
            </a:p>
          </p:txBody>
        </p:sp>
        <p:sp>
          <p:nvSpPr>
            <p:cNvPr id="21543" name="Line 443"/>
            <p:cNvSpPr>
              <a:spLocks noChangeShapeType="1"/>
            </p:cNvSpPr>
            <p:nvPr/>
          </p:nvSpPr>
          <p:spPr bwMode="auto">
            <a:xfrm flipH="1" flipV="1">
              <a:off x="6063" y="3311"/>
              <a:ext cx="258" cy="86"/>
            </a:xfrm>
            <a:prstGeom prst="line">
              <a:avLst/>
            </a:prstGeom>
            <a:noFill/>
            <a:ln w="28575">
              <a:solidFill>
                <a:srgbClr val="000000"/>
              </a:solidFill>
              <a:round/>
              <a:headEnd/>
              <a:tailEnd/>
            </a:ln>
          </p:spPr>
          <p:txBody>
            <a:bodyPr/>
            <a:lstStyle/>
            <a:p>
              <a:endParaRPr lang="en-US"/>
            </a:p>
          </p:txBody>
        </p:sp>
        <p:sp>
          <p:nvSpPr>
            <p:cNvPr id="21544" name="Line 444"/>
            <p:cNvSpPr>
              <a:spLocks noChangeShapeType="1"/>
            </p:cNvSpPr>
            <p:nvPr/>
          </p:nvSpPr>
          <p:spPr bwMode="auto">
            <a:xfrm flipH="1">
              <a:off x="6063" y="3397"/>
              <a:ext cx="258" cy="86"/>
            </a:xfrm>
            <a:prstGeom prst="line">
              <a:avLst/>
            </a:prstGeom>
            <a:noFill/>
            <a:ln w="28575">
              <a:solidFill>
                <a:srgbClr val="000000"/>
              </a:solidFill>
              <a:round/>
              <a:headEnd/>
              <a:tailEnd/>
            </a:ln>
          </p:spPr>
          <p:txBody>
            <a:bodyPr/>
            <a:lstStyle/>
            <a:p>
              <a:endParaRPr lang="en-US"/>
            </a:p>
          </p:txBody>
        </p:sp>
        <p:sp>
          <p:nvSpPr>
            <p:cNvPr id="21545" name="Line 445"/>
            <p:cNvSpPr>
              <a:spLocks noChangeShapeType="1"/>
            </p:cNvSpPr>
            <p:nvPr/>
          </p:nvSpPr>
          <p:spPr bwMode="auto">
            <a:xfrm flipH="1" flipV="1">
              <a:off x="6063" y="3483"/>
              <a:ext cx="258" cy="86"/>
            </a:xfrm>
            <a:prstGeom prst="line">
              <a:avLst/>
            </a:prstGeom>
            <a:noFill/>
            <a:ln w="28575">
              <a:solidFill>
                <a:srgbClr val="000000"/>
              </a:solidFill>
              <a:round/>
              <a:headEnd/>
              <a:tailEnd/>
            </a:ln>
          </p:spPr>
          <p:txBody>
            <a:bodyPr/>
            <a:lstStyle/>
            <a:p>
              <a:endParaRPr lang="en-US"/>
            </a:p>
          </p:txBody>
        </p:sp>
        <p:sp>
          <p:nvSpPr>
            <p:cNvPr id="21546" name="Line 446"/>
            <p:cNvSpPr>
              <a:spLocks noChangeShapeType="1"/>
            </p:cNvSpPr>
            <p:nvPr/>
          </p:nvSpPr>
          <p:spPr bwMode="auto">
            <a:xfrm flipH="1">
              <a:off x="6063" y="3569"/>
              <a:ext cx="258" cy="86"/>
            </a:xfrm>
            <a:prstGeom prst="line">
              <a:avLst/>
            </a:prstGeom>
            <a:noFill/>
            <a:ln w="28575">
              <a:solidFill>
                <a:srgbClr val="000000"/>
              </a:solidFill>
              <a:round/>
              <a:headEnd/>
              <a:tailEnd/>
            </a:ln>
          </p:spPr>
          <p:txBody>
            <a:bodyPr/>
            <a:lstStyle/>
            <a:p>
              <a:endParaRPr lang="en-US"/>
            </a:p>
          </p:txBody>
        </p:sp>
        <p:sp>
          <p:nvSpPr>
            <p:cNvPr id="21547" name="Line 447"/>
            <p:cNvSpPr>
              <a:spLocks noChangeShapeType="1"/>
            </p:cNvSpPr>
            <p:nvPr/>
          </p:nvSpPr>
          <p:spPr bwMode="auto">
            <a:xfrm flipH="1" flipV="1">
              <a:off x="6063" y="3655"/>
              <a:ext cx="129" cy="86"/>
            </a:xfrm>
            <a:prstGeom prst="line">
              <a:avLst/>
            </a:prstGeom>
            <a:noFill/>
            <a:ln w="28575">
              <a:solidFill>
                <a:srgbClr val="000000"/>
              </a:solidFill>
              <a:round/>
              <a:headEnd/>
              <a:tailEnd/>
            </a:ln>
          </p:spPr>
          <p:txBody>
            <a:bodyPr/>
            <a:lstStyle/>
            <a:p>
              <a:endParaRPr lang="en-US"/>
            </a:p>
          </p:txBody>
        </p:sp>
        <p:sp>
          <p:nvSpPr>
            <p:cNvPr id="21548" name="Line 448"/>
            <p:cNvSpPr>
              <a:spLocks noChangeShapeType="1"/>
            </p:cNvSpPr>
            <p:nvPr/>
          </p:nvSpPr>
          <p:spPr bwMode="auto">
            <a:xfrm>
              <a:off x="6192" y="3741"/>
              <a:ext cx="0" cy="688"/>
            </a:xfrm>
            <a:prstGeom prst="line">
              <a:avLst/>
            </a:prstGeom>
            <a:noFill/>
            <a:ln w="28575">
              <a:solidFill>
                <a:srgbClr val="000000"/>
              </a:solidFill>
              <a:round/>
              <a:headEnd/>
              <a:tailEnd/>
            </a:ln>
          </p:spPr>
          <p:txBody>
            <a:bodyPr/>
            <a:lstStyle/>
            <a:p>
              <a:endParaRPr lang="en-US"/>
            </a:p>
          </p:txBody>
        </p:sp>
        <p:sp>
          <p:nvSpPr>
            <p:cNvPr id="21549" name="Line 449"/>
            <p:cNvSpPr>
              <a:spLocks noChangeShapeType="1"/>
            </p:cNvSpPr>
            <p:nvPr/>
          </p:nvSpPr>
          <p:spPr bwMode="auto">
            <a:xfrm>
              <a:off x="7095" y="2537"/>
              <a:ext cx="0" cy="602"/>
            </a:xfrm>
            <a:prstGeom prst="line">
              <a:avLst/>
            </a:prstGeom>
            <a:noFill/>
            <a:ln w="28575">
              <a:solidFill>
                <a:srgbClr val="000000"/>
              </a:solidFill>
              <a:round/>
              <a:headEnd/>
              <a:tailEnd/>
            </a:ln>
          </p:spPr>
          <p:txBody>
            <a:bodyPr/>
            <a:lstStyle/>
            <a:p>
              <a:endParaRPr lang="en-US"/>
            </a:p>
          </p:txBody>
        </p:sp>
        <p:sp>
          <p:nvSpPr>
            <p:cNvPr id="21550" name="Line 450"/>
            <p:cNvSpPr>
              <a:spLocks noChangeShapeType="1"/>
            </p:cNvSpPr>
            <p:nvPr/>
          </p:nvSpPr>
          <p:spPr bwMode="auto">
            <a:xfrm>
              <a:off x="7095" y="3139"/>
              <a:ext cx="129" cy="86"/>
            </a:xfrm>
            <a:prstGeom prst="line">
              <a:avLst/>
            </a:prstGeom>
            <a:noFill/>
            <a:ln w="28575">
              <a:solidFill>
                <a:srgbClr val="000000"/>
              </a:solidFill>
              <a:round/>
              <a:headEnd/>
              <a:tailEnd/>
            </a:ln>
          </p:spPr>
          <p:txBody>
            <a:bodyPr/>
            <a:lstStyle/>
            <a:p>
              <a:endParaRPr lang="en-US"/>
            </a:p>
          </p:txBody>
        </p:sp>
        <p:sp>
          <p:nvSpPr>
            <p:cNvPr id="21551" name="Line 451"/>
            <p:cNvSpPr>
              <a:spLocks noChangeShapeType="1"/>
            </p:cNvSpPr>
            <p:nvPr/>
          </p:nvSpPr>
          <p:spPr bwMode="auto">
            <a:xfrm flipH="1">
              <a:off x="6966" y="3225"/>
              <a:ext cx="258" cy="86"/>
            </a:xfrm>
            <a:prstGeom prst="line">
              <a:avLst/>
            </a:prstGeom>
            <a:noFill/>
            <a:ln w="28575">
              <a:solidFill>
                <a:srgbClr val="000000"/>
              </a:solidFill>
              <a:round/>
              <a:headEnd/>
              <a:tailEnd/>
            </a:ln>
          </p:spPr>
          <p:txBody>
            <a:bodyPr/>
            <a:lstStyle/>
            <a:p>
              <a:endParaRPr lang="en-US"/>
            </a:p>
          </p:txBody>
        </p:sp>
        <p:sp>
          <p:nvSpPr>
            <p:cNvPr id="21552" name="Line 452"/>
            <p:cNvSpPr>
              <a:spLocks noChangeShapeType="1"/>
            </p:cNvSpPr>
            <p:nvPr/>
          </p:nvSpPr>
          <p:spPr bwMode="auto">
            <a:xfrm flipH="1" flipV="1">
              <a:off x="6966" y="3311"/>
              <a:ext cx="258" cy="86"/>
            </a:xfrm>
            <a:prstGeom prst="line">
              <a:avLst/>
            </a:prstGeom>
            <a:noFill/>
            <a:ln w="28575">
              <a:solidFill>
                <a:srgbClr val="000000"/>
              </a:solidFill>
              <a:round/>
              <a:headEnd/>
              <a:tailEnd/>
            </a:ln>
          </p:spPr>
          <p:txBody>
            <a:bodyPr/>
            <a:lstStyle/>
            <a:p>
              <a:endParaRPr lang="en-US"/>
            </a:p>
          </p:txBody>
        </p:sp>
        <p:sp>
          <p:nvSpPr>
            <p:cNvPr id="21553" name="Line 453"/>
            <p:cNvSpPr>
              <a:spLocks noChangeShapeType="1"/>
            </p:cNvSpPr>
            <p:nvPr/>
          </p:nvSpPr>
          <p:spPr bwMode="auto">
            <a:xfrm flipH="1">
              <a:off x="6966" y="3397"/>
              <a:ext cx="258" cy="86"/>
            </a:xfrm>
            <a:prstGeom prst="line">
              <a:avLst/>
            </a:prstGeom>
            <a:noFill/>
            <a:ln w="28575">
              <a:solidFill>
                <a:srgbClr val="000000"/>
              </a:solidFill>
              <a:round/>
              <a:headEnd/>
              <a:tailEnd/>
            </a:ln>
          </p:spPr>
          <p:txBody>
            <a:bodyPr/>
            <a:lstStyle/>
            <a:p>
              <a:endParaRPr lang="en-US"/>
            </a:p>
          </p:txBody>
        </p:sp>
        <p:sp>
          <p:nvSpPr>
            <p:cNvPr id="21554" name="Line 454"/>
            <p:cNvSpPr>
              <a:spLocks noChangeShapeType="1"/>
            </p:cNvSpPr>
            <p:nvPr/>
          </p:nvSpPr>
          <p:spPr bwMode="auto">
            <a:xfrm flipH="1" flipV="1">
              <a:off x="6966" y="3483"/>
              <a:ext cx="258" cy="86"/>
            </a:xfrm>
            <a:prstGeom prst="line">
              <a:avLst/>
            </a:prstGeom>
            <a:noFill/>
            <a:ln w="28575">
              <a:solidFill>
                <a:srgbClr val="000000"/>
              </a:solidFill>
              <a:round/>
              <a:headEnd/>
              <a:tailEnd/>
            </a:ln>
          </p:spPr>
          <p:txBody>
            <a:bodyPr/>
            <a:lstStyle/>
            <a:p>
              <a:endParaRPr lang="en-US"/>
            </a:p>
          </p:txBody>
        </p:sp>
        <p:sp>
          <p:nvSpPr>
            <p:cNvPr id="21555" name="Line 455"/>
            <p:cNvSpPr>
              <a:spLocks noChangeShapeType="1"/>
            </p:cNvSpPr>
            <p:nvPr/>
          </p:nvSpPr>
          <p:spPr bwMode="auto">
            <a:xfrm flipH="1">
              <a:off x="6966" y="3569"/>
              <a:ext cx="258" cy="86"/>
            </a:xfrm>
            <a:prstGeom prst="line">
              <a:avLst/>
            </a:prstGeom>
            <a:noFill/>
            <a:ln w="28575">
              <a:solidFill>
                <a:srgbClr val="000000"/>
              </a:solidFill>
              <a:round/>
              <a:headEnd/>
              <a:tailEnd/>
            </a:ln>
          </p:spPr>
          <p:txBody>
            <a:bodyPr/>
            <a:lstStyle/>
            <a:p>
              <a:endParaRPr lang="en-US"/>
            </a:p>
          </p:txBody>
        </p:sp>
        <p:sp>
          <p:nvSpPr>
            <p:cNvPr id="21556" name="Line 456"/>
            <p:cNvSpPr>
              <a:spLocks noChangeShapeType="1"/>
            </p:cNvSpPr>
            <p:nvPr/>
          </p:nvSpPr>
          <p:spPr bwMode="auto">
            <a:xfrm flipH="1" flipV="1">
              <a:off x="6966" y="3655"/>
              <a:ext cx="129" cy="86"/>
            </a:xfrm>
            <a:prstGeom prst="line">
              <a:avLst/>
            </a:prstGeom>
            <a:noFill/>
            <a:ln w="28575">
              <a:solidFill>
                <a:srgbClr val="000000"/>
              </a:solidFill>
              <a:round/>
              <a:headEnd/>
              <a:tailEnd/>
            </a:ln>
          </p:spPr>
          <p:txBody>
            <a:bodyPr/>
            <a:lstStyle/>
            <a:p>
              <a:endParaRPr lang="en-US"/>
            </a:p>
          </p:txBody>
        </p:sp>
        <p:sp>
          <p:nvSpPr>
            <p:cNvPr id="21557" name="Line 457"/>
            <p:cNvSpPr>
              <a:spLocks noChangeShapeType="1"/>
            </p:cNvSpPr>
            <p:nvPr/>
          </p:nvSpPr>
          <p:spPr bwMode="auto">
            <a:xfrm>
              <a:off x="7095" y="3741"/>
              <a:ext cx="0" cy="688"/>
            </a:xfrm>
            <a:prstGeom prst="line">
              <a:avLst/>
            </a:prstGeom>
            <a:noFill/>
            <a:ln w="28575">
              <a:solidFill>
                <a:srgbClr val="000000"/>
              </a:solidFill>
              <a:round/>
              <a:headEnd/>
              <a:tailEnd/>
            </a:ln>
          </p:spPr>
          <p:txBody>
            <a:bodyPr/>
            <a:lstStyle/>
            <a:p>
              <a:endParaRPr lang="en-US"/>
            </a:p>
          </p:txBody>
        </p:sp>
        <p:sp>
          <p:nvSpPr>
            <p:cNvPr id="21558" name="Line 458"/>
            <p:cNvSpPr>
              <a:spLocks noChangeShapeType="1"/>
            </p:cNvSpPr>
            <p:nvPr/>
          </p:nvSpPr>
          <p:spPr bwMode="auto">
            <a:xfrm>
              <a:off x="6192" y="2537"/>
              <a:ext cx="903" cy="0"/>
            </a:xfrm>
            <a:prstGeom prst="line">
              <a:avLst/>
            </a:prstGeom>
            <a:noFill/>
            <a:ln w="28575">
              <a:solidFill>
                <a:srgbClr val="000000"/>
              </a:solidFill>
              <a:round/>
              <a:headEnd/>
              <a:tailEnd/>
            </a:ln>
          </p:spPr>
          <p:txBody>
            <a:bodyPr/>
            <a:lstStyle/>
            <a:p>
              <a:endParaRPr lang="en-US"/>
            </a:p>
          </p:txBody>
        </p:sp>
        <p:sp>
          <p:nvSpPr>
            <p:cNvPr id="21559" name="Line 459"/>
            <p:cNvSpPr>
              <a:spLocks noChangeShapeType="1"/>
            </p:cNvSpPr>
            <p:nvPr/>
          </p:nvSpPr>
          <p:spPr bwMode="auto">
            <a:xfrm flipH="1">
              <a:off x="2580" y="4429"/>
              <a:ext cx="4515" cy="0"/>
            </a:xfrm>
            <a:prstGeom prst="line">
              <a:avLst/>
            </a:prstGeom>
            <a:noFill/>
            <a:ln w="28575">
              <a:solidFill>
                <a:srgbClr val="000000"/>
              </a:solidFill>
              <a:round/>
              <a:headEnd/>
              <a:tailEnd/>
            </a:ln>
          </p:spPr>
          <p:txBody>
            <a:bodyPr/>
            <a:lstStyle/>
            <a:p>
              <a:endParaRPr lang="en-US"/>
            </a:p>
          </p:txBody>
        </p:sp>
        <p:sp>
          <p:nvSpPr>
            <p:cNvPr id="21560" name="Line 460"/>
            <p:cNvSpPr>
              <a:spLocks noChangeShapeType="1"/>
            </p:cNvSpPr>
            <p:nvPr/>
          </p:nvSpPr>
          <p:spPr bwMode="auto">
            <a:xfrm>
              <a:off x="2580" y="2537"/>
              <a:ext cx="0" cy="688"/>
            </a:xfrm>
            <a:prstGeom prst="line">
              <a:avLst/>
            </a:prstGeom>
            <a:noFill/>
            <a:ln w="28575">
              <a:solidFill>
                <a:srgbClr val="000000"/>
              </a:solidFill>
              <a:round/>
              <a:headEnd/>
              <a:tailEnd/>
            </a:ln>
          </p:spPr>
          <p:txBody>
            <a:bodyPr/>
            <a:lstStyle/>
            <a:p>
              <a:endParaRPr lang="en-US"/>
            </a:p>
          </p:txBody>
        </p:sp>
        <p:sp>
          <p:nvSpPr>
            <p:cNvPr id="21561" name="Line 461"/>
            <p:cNvSpPr>
              <a:spLocks noChangeShapeType="1"/>
            </p:cNvSpPr>
            <p:nvPr/>
          </p:nvSpPr>
          <p:spPr bwMode="auto">
            <a:xfrm flipV="1">
              <a:off x="2580" y="3784"/>
              <a:ext cx="0" cy="645"/>
            </a:xfrm>
            <a:prstGeom prst="line">
              <a:avLst/>
            </a:prstGeom>
            <a:noFill/>
            <a:ln w="28575">
              <a:solidFill>
                <a:srgbClr val="000000"/>
              </a:solidFill>
              <a:round/>
              <a:headEnd/>
              <a:tailEnd/>
            </a:ln>
          </p:spPr>
          <p:txBody>
            <a:bodyPr/>
            <a:lstStyle/>
            <a:p>
              <a:endParaRPr lang="en-US"/>
            </a:p>
          </p:txBody>
        </p:sp>
        <p:sp>
          <p:nvSpPr>
            <p:cNvPr id="21562" name="Oval 462"/>
            <p:cNvSpPr>
              <a:spLocks noChangeArrowheads="1"/>
            </p:cNvSpPr>
            <p:nvPr/>
          </p:nvSpPr>
          <p:spPr bwMode="auto">
            <a:xfrm>
              <a:off x="2250" y="3225"/>
              <a:ext cx="639" cy="559"/>
            </a:xfrm>
            <a:prstGeom prst="ellipse">
              <a:avLst/>
            </a:prstGeom>
            <a:noFill/>
            <a:ln w="28575">
              <a:solidFill>
                <a:srgbClr val="000000"/>
              </a:solidFill>
              <a:round/>
              <a:headEnd/>
              <a:tailEnd/>
            </a:ln>
          </p:spPr>
          <p:txBody>
            <a:bodyPr/>
            <a:lstStyle/>
            <a:p>
              <a:endParaRPr lang="en-US"/>
            </a:p>
          </p:txBody>
        </p:sp>
        <p:sp>
          <p:nvSpPr>
            <p:cNvPr id="21563" name="Text Box 463"/>
            <p:cNvSpPr txBox="1">
              <a:spLocks noChangeArrowheads="1"/>
            </p:cNvSpPr>
            <p:nvPr/>
          </p:nvSpPr>
          <p:spPr bwMode="auto">
            <a:xfrm>
              <a:off x="2408" y="3225"/>
              <a:ext cx="430" cy="559"/>
            </a:xfrm>
            <a:prstGeom prst="rect">
              <a:avLst/>
            </a:prstGeom>
            <a:noFill/>
            <a:ln w="28575">
              <a:noFill/>
              <a:miter lim="800000"/>
              <a:headEnd/>
              <a:tailEnd/>
            </a:ln>
          </p:spPr>
          <p:txBody>
            <a:bodyPr/>
            <a:lstStyle/>
            <a:p>
              <a:pPr eaLnBrk="0" hangingPunct="0"/>
              <a:r>
                <a:rPr lang="en-US" sz="1200" b="1" dirty="0"/>
                <a:t>+</a:t>
              </a:r>
            </a:p>
            <a:p>
              <a:pPr eaLnBrk="0" hangingPunct="0"/>
              <a:r>
                <a:rPr lang="en-US" sz="1200" b="1" dirty="0"/>
                <a:t>_</a:t>
              </a:r>
            </a:p>
          </p:txBody>
        </p:sp>
        <p:sp>
          <p:nvSpPr>
            <p:cNvPr id="21564" name="Text Box 464"/>
            <p:cNvSpPr txBox="1">
              <a:spLocks noChangeArrowheads="1"/>
            </p:cNvSpPr>
            <p:nvPr/>
          </p:nvSpPr>
          <p:spPr bwMode="auto">
            <a:xfrm>
              <a:off x="7181" y="3268"/>
              <a:ext cx="1233" cy="344"/>
            </a:xfrm>
            <a:prstGeom prst="rect">
              <a:avLst/>
            </a:prstGeom>
            <a:noFill/>
            <a:ln w="28575">
              <a:noFill/>
              <a:miter lim="800000"/>
              <a:headEnd/>
              <a:tailEnd/>
            </a:ln>
          </p:spPr>
          <p:txBody>
            <a:bodyPr/>
            <a:lstStyle/>
            <a:p>
              <a:pPr eaLnBrk="0" hangingPunct="0"/>
              <a:r>
                <a:rPr lang="en-US" sz="1600" b="1" dirty="0"/>
                <a:t>2.2 k</a:t>
              </a:r>
              <a:r>
                <a:rPr lang="en-US" sz="1600" b="1" dirty="0">
                  <a:latin typeface="Symbol" pitchFamily="18" charset="2"/>
                </a:rPr>
                <a:t>W</a:t>
              </a:r>
              <a:endParaRPr lang="en-US" sz="1600" b="1" dirty="0"/>
            </a:p>
          </p:txBody>
        </p:sp>
        <p:sp>
          <p:nvSpPr>
            <p:cNvPr id="21565" name="Text Box 465"/>
            <p:cNvSpPr txBox="1">
              <a:spLocks noChangeArrowheads="1"/>
            </p:cNvSpPr>
            <p:nvPr/>
          </p:nvSpPr>
          <p:spPr bwMode="auto">
            <a:xfrm>
              <a:off x="3026" y="2623"/>
              <a:ext cx="1142" cy="344"/>
            </a:xfrm>
            <a:prstGeom prst="rect">
              <a:avLst/>
            </a:prstGeom>
            <a:noFill/>
            <a:ln w="28575">
              <a:noFill/>
              <a:miter lim="800000"/>
              <a:headEnd/>
              <a:tailEnd/>
            </a:ln>
          </p:spPr>
          <p:txBody>
            <a:bodyPr/>
            <a:lstStyle/>
            <a:p>
              <a:pPr eaLnBrk="0" hangingPunct="0"/>
              <a:r>
                <a:rPr lang="en-US" sz="1600" b="1" dirty="0"/>
                <a:t>5.6 k</a:t>
              </a:r>
              <a:r>
                <a:rPr lang="en-US" sz="1600" b="1" dirty="0">
                  <a:latin typeface="Symbol" pitchFamily="18" charset="2"/>
                </a:rPr>
                <a:t>W</a:t>
              </a:r>
              <a:endParaRPr lang="en-US" sz="1600" b="1" dirty="0"/>
            </a:p>
          </p:txBody>
        </p:sp>
        <p:sp>
          <p:nvSpPr>
            <p:cNvPr id="21566" name="Text Box 466"/>
            <p:cNvSpPr txBox="1">
              <a:spLocks noChangeArrowheads="1"/>
            </p:cNvSpPr>
            <p:nvPr/>
          </p:nvSpPr>
          <p:spPr bwMode="auto">
            <a:xfrm>
              <a:off x="4670" y="2623"/>
              <a:ext cx="1279" cy="344"/>
            </a:xfrm>
            <a:prstGeom prst="rect">
              <a:avLst/>
            </a:prstGeom>
            <a:noFill/>
            <a:ln w="28575">
              <a:noFill/>
              <a:miter lim="800000"/>
              <a:headEnd/>
              <a:tailEnd/>
            </a:ln>
          </p:spPr>
          <p:txBody>
            <a:bodyPr/>
            <a:lstStyle/>
            <a:p>
              <a:pPr eaLnBrk="0" hangingPunct="0"/>
              <a:r>
                <a:rPr lang="en-US" sz="1600" b="1" dirty="0"/>
                <a:t>3.3 k</a:t>
              </a:r>
              <a:r>
                <a:rPr lang="en-US" sz="1600" b="1" dirty="0">
                  <a:latin typeface="Symbol" pitchFamily="18" charset="2"/>
                </a:rPr>
                <a:t>W</a:t>
              </a:r>
              <a:endParaRPr lang="en-US" sz="1600" b="1" dirty="0"/>
            </a:p>
          </p:txBody>
        </p:sp>
        <p:sp>
          <p:nvSpPr>
            <p:cNvPr id="21567" name="Text Box 467"/>
            <p:cNvSpPr txBox="1">
              <a:spLocks noChangeArrowheads="1"/>
            </p:cNvSpPr>
            <p:nvPr/>
          </p:nvSpPr>
          <p:spPr bwMode="auto">
            <a:xfrm>
              <a:off x="3209" y="3268"/>
              <a:ext cx="1091" cy="344"/>
            </a:xfrm>
            <a:prstGeom prst="rect">
              <a:avLst/>
            </a:prstGeom>
            <a:noFill/>
            <a:ln w="28575">
              <a:noFill/>
              <a:miter lim="800000"/>
              <a:headEnd/>
              <a:tailEnd/>
            </a:ln>
          </p:spPr>
          <p:txBody>
            <a:bodyPr/>
            <a:lstStyle/>
            <a:p>
              <a:pPr algn="r" eaLnBrk="0" hangingPunct="0"/>
              <a:r>
                <a:rPr lang="en-US" sz="1600" b="1" dirty="0"/>
                <a:t>1.0 k</a:t>
              </a:r>
              <a:r>
                <a:rPr lang="en-US" sz="1600" b="1" dirty="0">
                  <a:latin typeface="Symbol" pitchFamily="18" charset="2"/>
                </a:rPr>
                <a:t>W</a:t>
              </a:r>
              <a:endParaRPr lang="en-US" sz="1600" b="1" dirty="0"/>
            </a:p>
          </p:txBody>
        </p:sp>
        <p:sp>
          <p:nvSpPr>
            <p:cNvPr id="21568" name="Text Box 468"/>
            <p:cNvSpPr txBox="1">
              <a:spLocks noChangeArrowheads="1"/>
            </p:cNvSpPr>
            <p:nvPr/>
          </p:nvSpPr>
          <p:spPr bwMode="auto">
            <a:xfrm>
              <a:off x="4989" y="3311"/>
              <a:ext cx="1160" cy="344"/>
            </a:xfrm>
            <a:prstGeom prst="rect">
              <a:avLst/>
            </a:prstGeom>
            <a:noFill/>
            <a:ln w="28575">
              <a:noFill/>
              <a:miter lim="800000"/>
              <a:headEnd/>
              <a:tailEnd/>
            </a:ln>
          </p:spPr>
          <p:txBody>
            <a:bodyPr/>
            <a:lstStyle/>
            <a:p>
              <a:pPr algn="r" eaLnBrk="0" hangingPunct="0"/>
              <a:r>
                <a:rPr lang="en-US" sz="1600" b="1" dirty="0"/>
                <a:t>1.5 k</a:t>
              </a:r>
              <a:r>
                <a:rPr lang="en-US" sz="1600" b="1" dirty="0">
                  <a:latin typeface="Symbol" pitchFamily="18" charset="2"/>
                </a:rPr>
                <a:t>W</a:t>
              </a:r>
              <a:endParaRPr lang="en-US" sz="1600" b="1" dirty="0"/>
            </a:p>
          </p:txBody>
        </p:sp>
        <p:sp>
          <p:nvSpPr>
            <p:cNvPr id="21569" name="Text Box 469"/>
            <p:cNvSpPr txBox="1">
              <a:spLocks noChangeArrowheads="1"/>
            </p:cNvSpPr>
            <p:nvPr/>
          </p:nvSpPr>
          <p:spPr bwMode="auto">
            <a:xfrm>
              <a:off x="1245" y="3311"/>
              <a:ext cx="983" cy="387"/>
            </a:xfrm>
            <a:prstGeom prst="rect">
              <a:avLst/>
            </a:prstGeom>
            <a:noFill/>
            <a:ln w="28575">
              <a:noFill/>
              <a:miter lim="800000"/>
              <a:headEnd/>
              <a:tailEnd/>
            </a:ln>
          </p:spPr>
          <p:txBody>
            <a:bodyPr/>
            <a:lstStyle/>
            <a:p>
              <a:pPr algn="r" eaLnBrk="0" hangingPunct="0"/>
              <a:r>
                <a:rPr lang="en-US" sz="1600" b="1" dirty="0"/>
                <a:t>10 V</a:t>
              </a:r>
            </a:p>
          </p:txBody>
        </p:sp>
      </p:grpSp>
      <p:sp>
        <p:nvSpPr>
          <p:cNvPr id="1024"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025"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26"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5"/>
          <p:cNvSpPr>
            <a:spLocks noChangeArrowheads="1"/>
          </p:cNvSpPr>
          <p:nvPr/>
        </p:nvSpPr>
        <p:spPr bwMode="auto">
          <a:xfrm>
            <a:off x="0" y="381000"/>
            <a:ext cx="9144000" cy="1219200"/>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2000" b="1" u="sng" dirty="0">
                <a:solidFill>
                  <a:schemeClr val="accent2"/>
                </a:solidFill>
                <a:cs typeface="Times New Roman" pitchFamily="18" charset="0"/>
              </a:rPr>
              <a:t>Resistor Color Code</a:t>
            </a:r>
          </a:p>
          <a:p>
            <a:pPr>
              <a:lnSpc>
                <a:spcPct val="90000"/>
              </a:lnSpc>
              <a:spcBef>
                <a:spcPct val="20000"/>
              </a:spcBef>
              <a:tabLst>
                <a:tab pos="342900" algn="l"/>
                <a:tab pos="914400" algn="l"/>
              </a:tabLst>
            </a:pPr>
            <a:r>
              <a:rPr lang="en-US" sz="2000" dirty="0">
                <a:solidFill>
                  <a:schemeClr val="accent2"/>
                </a:solidFill>
                <a:cs typeface="Tahoma" pitchFamily="34" charset="0"/>
              </a:rPr>
              <a:t>The resistance of carbon resistors is indicated by colored bands on the resistor.  The first three bands (A,B,C) indicate the value of the resistance and the last band (D) indicates the tolerance.</a:t>
            </a:r>
          </a:p>
          <a:p>
            <a:pPr>
              <a:lnSpc>
                <a:spcPct val="90000"/>
              </a:lnSpc>
              <a:spcBef>
                <a:spcPct val="20000"/>
              </a:spcBef>
              <a:tabLst>
                <a:tab pos="342900" algn="l"/>
                <a:tab pos="914400" algn="l"/>
              </a:tabLst>
            </a:pPr>
            <a:endParaRPr lang="en-US" sz="2000" dirty="0">
              <a:solidFill>
                <a:schemeClr val="accent2"/>
              </a:solidFill>
              <a:cs typeface="Tahoma" pitchFamily="34" charset="0"/>
            </a:endParaRPr>
          </a:p>
        </p:txBody>
      </p:sp>
      <p:pic>
        <p:nvPicPr>
          <p:cNvPr id="22535" name="Picture 3"/>
          <p:cNvPicPr>
            <a:picLocks noChangeAspect="1" noChangeArrowheads="1"/>
          </p:cNvPicPr>
          <p:nvPr/>
        </p:nvPicPr>
        <p:blipFill>
          <a:blip r:embed="rId2" cstate="print"/>
          <a:srcRect t="21181"/>
          <a:stretch>
            <a:fillRect/>
          </a:stretch>
        </p:blipFill>
        <p:spPr bwMode="auto">
          <a:xfrm>
            <a:off x="685800" y="2438400"/>
            <a:ext cx="5480050" cy="2882900"/>
          </a:xfrm>
          <a:prstGeom prst="rect">
            <a:avLst/>
          </a:prstGeom>
          <a:noFill/>
          <a:ln w="9525">
            <a:noFill/>
            <a:miter lim="800000"/>
            <a:headEnd/>
            <a:tailEnd/>
          </a:ln>
        </p:spPr>
      </p:pic>
      <p:grpSp>
        <p:nvGrpSpPr>
          <p:cNvPr id="22536" name="Group 14"/>
          <p:cNvGrpSpPr>
            <a:grpSpLocks/>
          </p:cNvGrpSpPr>
          <p:nvPr/>
        </p:nvGrpSpPr>
        <p:grpSpPr bwMode="auto">
          <a:xfrm>
            <a:off x="2743200" y="1600200"/>
            <a:ext cx="3581400" cy="1066800"/>
            <a:chOff x="1344" y="1200"/>
            <a:chExt cx="2256" cy="672"/>
          </a:xfrm>
        </p:grpSpPr>
        <p:sp>
          <p:nvSpPr>
            <p:cNvPr id="22544" name="Rectangle 6"/>
            <p:cNvSpPr>
              <a:spLocks noChangeArrowheads="1"/>
            </p:cNvSpPr>
            <p:nvPr/>
          </p:nvSpPr>
          <p:spPr bwMode="auto">
            <a:xfrm>
              <a:off x="1824" y="1200"/>
              <a:ext cx="1296" cy="384"/>
            </a:xfrm>
            <a:prstGeom prst="rect">
              <a:avLst/>
            </a:prstGeom>
            <a:noFill/>
            <a:ln w="9525">
              <a:solidFill>
                <a:schemeClr val="tx1"/>
              </a:solidFill>
              <a:miter lim="800000"/>
              <a:headEnd/>
              <a:tailEnd/>
            </a:ln>
          </p:spPr>
          <p:txBody>
            <a:bodyPr wrap="none" anchor="ctr"/>
            <a:lstStyle/>
            <a:p>
              <a:endParaRPr lang="en-US"/>
            </a:p>
          </p:txBody>
        </p:sp>
        <p:sp>
          <p:nvSpPr>
            <p:cNvPr id="22545" name="Rectangle 7"/>
            <p:cNvSpPr>
              <a:spLocks noChangeArrowheads="1"/>
            </p:cNvSpPr>
            <p:nvPr/>
          </p:nvSpPr>
          <p:spPr bwMode="auto">
            <a:xfrm>
              <a:off x="1968" y="1200"/>
              <a:ext cx="96" cy="384"/>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22546" name="Rectangle 8"/>
            <p:cNvSpPr>
              <a:spLocks noChangeArrowheads="1"/>
            </p:cNvSpPr>
            <p:nvPr/>
          </p:nvSpPr>
          <p:spPr bwMode="auto">
            <a:xfrm>
              <a:off x="2160" y="1200"/>
              <a:ext cx="96" cy="384"/>
            </a:xfrm>
            <a:prstGeom prst="rect">
              <a:avLst/>
            </a:prstGeom>
            <a:solidFill>
              <a:srgbClr val="CC0099"/>
            </a:solidFill>
            <a:ln w="9525">
              <a:solidFill>
                <a:schemeClr val="tx1"/>
              </a:solidFill>
              <a:miter lim="800000"/>
              <a:headEnd/>
              <a:tailEnd/>
            </a:ln>
          </p:spPr>
          <p:txBody>
            <a:bodyPr wrap="none" anchor="ctr"/>
            <a:lstStyle/>
            <a:p>
              <a:endParaRPr lang="en-US"/>
            </a:p>
          </p:txBody>
        </p:sp>
        <p:sp>
          <p:nvSpPr>
            <p:cNvPr id="22547" name="Rectangle 9"/>
            <p:cNvSpPr>
              <a:spLocks noChangeArrowheads="1"/>
            </p:cNvSpPr>
            <p:nvPr/>
          </p:nvSpPr>
          <p:spPr bwMode="auto">
            <a:xfrm>
              <a:off x="2352" y="1200"/>
              <a:ext cx="96" cy="384"/>
            </a:xfrm>
            <a:prstGeom prst="rect">
              <a:avLst/>
            </a:prstGeom>
            <a:solidFill>
              <a:srgbClr val="663300"/>
            </a:solidFill>
            <a:ln w="9525">
              <a:solidFill>
                <a:schemeClr val="tx1"/>
              </a:solidFill>
              <a:miter lim="800000"/>
              <a:headEnd/>
              <a:tailEnd/>
            </a:ln>
          </p:spPr>
          <p:txBody>
            <a:bodyPr wrap="none" anchor="ctr"/>
            <a:lstStyle/>
            <a:p>
              <a:endParaRPr lang="en-US"/>
            </a:p>
          </p:txBody>
        </p:sp>
        <p:sp>
          <p:nvSpPr>
            <p:cNvPr id="22548" name="Rectangle 10"/>
            <p:cNvSpPr>
              <a:spLocks noChangeArrowheads="1"/>
            </p:cNvSpPr>
            <p:nvPr/>
          </p:nvSpPr>
          <p:spPr bwMode="auto">
            <a:xfrm>
              <a:off x="2544" y="1200"/>
              <a:ext cx="96" cy="384"/>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549" name="Line 11"/>
            <p:cNvSpPr>
              <a:spLocks noChangeShapeType="1"/>
            </p:cNvSpPr>
            <p:nvPr/>
          </p:nvSpPr>
          <p:spPr bwMode="auto">
            <a:xfrm flipH="1">
              <a:off x="1344" y="1392"/>
              <a:ext cx="480" cy="0"/>
            </a:xfrm>
            <a:prstGeom prst="line">
              <a:avLst/>
            </a:prstGeom>
            <a:noFill/>
            <a:ln w="76200">
              <a:solidFill>
                <a:schemeClr val="tx1"/>
              </a:solidFill>
              <a:round/>
              <a:headEnd/>
              <a:tailEnd/>
            </a:ln>
          </p:spPr>
          <p:txBody>
            <a:bodyPr/>
            <a:lstStyle/>
            <a:p>
              <a:endParaRPr lang="en-US"/>
            </a:p>
          </p:txBody>
        </p:sp>
        <p:sp>
          <p:nvSpPr>
            <p:cNvPr id="22550" name="Line 12"/>
            <p:cNvSpPr>
              <a:spLocks noChangeShapeType="1"/>
            </p:cNvSpPr>
            <p:nvPr/>
          </p:nvSpPr>
          <p:spPr bwMode="auto">
            <a:xfrm flipH="1">
              <a:off x="3120" y="1392"/>
              <a:ext cx="480" cy="0"/>
            </a:xfrm>
            <a:prstGeom prst="line">
              <a:avLst/>
            </a:prstGeom>
            <a:noFill/>
            <a:ln w="76200">
              <a:solidFill>
                <a:schemeClr val="tx1"/>
              </a:solidFill>
              <a:round/>
              <a:headEnd/>
              <a:tailEnd/>
            </a:ln>
          </p:spPr>
          <p:txBody>
            <a:bodyPr/>
            <a:lstStyle/>
            <a:p>
              <a:endParaRPr lang="en-US"/>
            </a:p>
          </p:txBody>
        </p:sp>
        <p:sp>
          <p:nvSpPr>
            <p:cNvPr id="22551" name="Text Box 13"/>
            <p:cNvSpPr txBox="1">
              <a:spLocks noChangeArrowheads="1"/>
            </p:cNvSpPr>
            <p:nvPr/>
          </p:nvSpPr>
          <p:spPr bwMode="auto">
            <a:xfrm>
              <a:off x="1920" y="1584"/>
              <a:ext cx="794" cy="288"/>
            </a:xfrm>
            <a:prstGeom prst="rect">
              <a:avLst/>
            </a:prstGeom>
            <a:noFill/>
            <a:ln w="9525">
              <a:noFill/>
              <a:miter lim="800000"/>
              <a:headEnd/>
              <a:tailEnd/>
            </a:ln>
          </p:spPr>
          <p:txBody>
            <a:bodyPr wrap="none">
              <a:spAutoFit/>
            </a:bodyPr>
            <a:lstStyle/>
            <a:p>
              <a:r>
                <a:rPr lang="en-US"/>
                <a:t>A B C D</a:t>
              </a:r>
            </a:p>
          </p:txBody>
        </p:sp>
      </p:grpSp>
      <p:sp>
        <p:nvSpPr>
          <p:cNvPr id="22537" name="Rectangle 15"/>
          <p:cNvSpPr>
            <a:spLocks noChangeArrowheads="1"/>
          </p:cNvSpPr>
          <p:nvPr/>
        </p:nvSpPr>
        <p:spPr bwMode="auto">
          <a:xfrm>
            <a:off x="3414712" y="4800600"/>
            <a:ext cx="1385888" cy="381000"/>
          </a:xfrm>
          <a:prstGeom prst="rect">
            <a:avLst/>
          </a:prstGeom>
          <a:solidFill>
            <a:srgbClr val="FFFF00"/>
          </a:solidFill>
          <a:ln w="28575">
            <a:solidFill>
              <a:schemeClr val="accent2"/>
            </a:solidFill>
            <a:miter lim="800000"/>
            <a:headEnd/>
            <a:tailEnd/>
          </a:ln>
        </p:spPr>
        <p:txBody>
          <a:bodyPr/>
          <a:lstStyle/>
          <a:p>
            <a:pPr>
              <a:lnSpc>
                <a:spcPct val="90000"/>
              </a:lnSpc>
              <a:spcBef>
                <a:spcPct val="20000"/>
              </a:spcBef>
              <a:tabLst>
                <a:tab pos="342900" algn="l"/>
                <a:tab pos="914400" algn="l"/>
              </a:tabLst>
            </a:pPr>
            <a:r>
              <a:rPr lang="en-US" sz="1600" b="1">
                <a:solidFill>
                  <a:schemeClr val="accent2"/>
                </a:solidFill>
                <a:cs typeface="Tahoma" pitchFamily="34" charset="0"/>
              </a:rPr>
              <a:t>R = AB x 10</a:t>
            </a:r>
            <a:r>
              <a:rPr lang="en-US" sz="1600" b="1" baseline="30000">
                <a:solidFill>
                  <a:schemeClr val="accent2"/>
                </a:solidFill>
                <a:cs typeface="Tahoma" pitchFamily="34" charset="0"/>
              </a:rPr>
              <a:t>C</a:t>
            </a:r>
            <a:endParaRPr lang="en-US" sz="1600">
              <a:solidFill>
                <a:schemeClr val="accent2"/>
              </a:solidFill>
              <a:cs typeface="Tahoma" pitchFamily="34" charset="0"/>
            </a:endParaRPr>
          </a:p>
        </p:txBody>
      </p:sp>
      <p:sp>
        <p:nvSpPr>
          <p:cNvPr id="22538" name="Rectangle 16"/>
          <p:cNvSpPr>
            <a:spLocks noChangeArrowheads="1"/>
          </p:cNvSpPr>
          <p:nvPr/>
        </p:nvSpPr>
        <p:spPr bwMode="auto">
          <a:xfrm>
            <a:off x="6629400" y="2362200"/>
            <a:ext cx="2300288" cy="1219200"/>
          </a:xfrm>
          <a:prstGeom prst="rect">
            <a:avLst/>
          </a:prstGeom>
          <a:noFill/>
          <a:ln w="28575">
            <a:solidFill>
              <a:schemeClr val="accent2"/>
            </a:solidFill>
            <a:miter lim="800000"/>
            <a:headEnd/>
            <a:tailEnd/>
          </a:ln>
        </p:spPr>
        <p:txBody>
          <a:bodyPr/>
          <a:lstStyle/>
          <a:p>
            <a:pPr>
              <a:lnSpc>
                <a:spcPct val="90000"/>
              </a:lnSpc>
              <a:spcBef>
                <a:spcPct val="20000"/>
              </a:spcBef>
              <a:tabLst>
                <a:tab pos="342900" algn="l"/>
                <a:tab pos="914400" algn="l"/>
              </a:tabLst>
            </a:pPr>
            <a:r>
              <a:rPr lang="en-US" sz="1600" b="1" dirty="0">
                <a:solidFill>
                  <a:schemeClr val="accent2"/>
                </a:solidFill>
                <a:cs typeface="Tahoma" pitchFamily="34" charset="0"/>
              </a:rPr>
              <a:t>A = First Digit</a:t>
            </a:r>
          </a:p>
          <a:p>
            <a:pPr>
              <a:lnSpc>
                <a:spcPct val="90000"/>
              </a:lnSpc>
              <a:spcBef>
                <a:spcPct val="20000"/>
              </a:spcBef>
              <a:tabLst>
                <a:tab pos="342900" algn="l"/>
                <a:tab pos="914400" algn="l"/>
              </a:tabLst>
            </a:pPr>
            <a:r>
              <a:rPr lang="en-US" sz="1600" b="1" dirty="0">
                <a:solidFill>
                  <a:schemeClr val="accent2"/>
                </a:solidFill>
                <a:cs typeface="Tahoma" pitchFamily="34" charset="0"/>
              </a:rPr>
              <a:t>B = Second Digit</a:t>
            </a:r>
          </a:p>
          <a:p>
            <a:pPr>
              <a:lnSpc>
                <a:spcPct val="90000"/>
              </a:lnSpc>
              <a:spcBef>
                <a:spcPct val="20000"/>
              </a:spcBef>
              <a:tabLst>
                <a:tab pos="342900" algn="l"/>
                <a:tab pos="914400" algn="l"/>
              </a:tabLst>
            </a:pPr>
            <a:r>
              <a:rPr lang="en-US" sz="1600" b="1" dirty="0">
                <a:solidFill>
                  <a:schemeClr val="accent2"/>
                </a:solidFill>
                <a:cs typeface="Tahoma" pitchFamily="34" charset="0"/>
              </a:rPr>
              <a:t>C = Number of Zeros</a:t>
            </a:r>
          </a:p>
          <a:p>
            <a:pPr>
              <a:lnSpc>
                <a:spcPct val="90000"/>
              </a:lnSpc>
              <a:spcBef>
                <a:spcPct val="20000"/>
              </a:spcBef>
              <a:tabLst>
                <a:tab pos="342900" algn="l"/>
                <a:tab pos="914400" algn="l"/>
              </a:tabLst>
            </a:pPr>
            <a:r>
              <a:rPr lang="en-US" sz="1600" b="1" dirty="0">
                <a:solidFill>
                  <a:schemeClr val="accent2"/>
                </a:solidFill>
                <a:cs typeface="Tahoma" pitchFamily="34" charset="0"/>
              </a:rPr>
              <a:t>D = Tolerance Code</a:t>
            </a:r>
            <a:endParaRPr lang="en-US" sz="1600" dirty="0">
              <a:solidFill>
                <a:schemeClr val="accent2"/>
              </a:solidFill>
              <a:cs typeface="Tahoma" pitchFamily="34" charset="0"/>
            </a:endParaRPr>
          </a:p>
        </p:txBody>
      </p:sp>
      <p:sp>
        <p:nvSpPr>
          <p:cNvPr id="22539" name="Rectangle 18"/>
          <p:cNvSpPr>
            <a:spLocks noChangeArrowheads="1"/>
          </p:cNvSpPr>
          <p:nvPr/>
        </p:nvSpPr>
        <p:spPr bwMode="auto">
          <a:xfrm>
            <a:off x="762000" y="1828800"/>
            <a:ext cx="1676400" cy="533400"/>
          </a:xfrm>
          <a:prstGeom prst="rect">
            <a:avLst/>
          </a:prstGeom>
          <a:noFill/>
          <a:ln w="28575">
            <a:noFill/>
            <a:miter lim="800000"/>
            <a:headEnd/>
            <a:tailEnd/>
          </a:ln>
        </p:spPr>
        <p:txBody>
          <a:bodyPr/>
          <a:lstStyle/>
          <a:p>
            <a:pPr algn="ctr">
              <a:lnSpc>
                <a:spcPct val="90000"/>
              </a:lnSpc>
              <a:spcBef>
                <a:spcPct val="20000"/>
              </a:spcBef>
              <a:tabLst>
                <a:tab pos="342900" algn="l"/>
                <a:tab pos="914400" algn="l"/>
              </a:tabLst>
            </a:pPr>
            <a:r>
              <a:rPr lang="en-US" sz="1600" b="1" dirty="0">
                <a:solidFill>
                  <a:schemeClr val="accent2"/>
                </a:solidFill>
                <a:cs typeface="Tahoma" pitchFamily="34" charset="0"/>
              </a:rPr>
              <a:t>Values for Bands</a:t>
            </a:r>
          </a:p>
          <a:p>
            <a:pPr algn="ctr">
              <a:lnSpc>
                <a:spcPct val="90000"/>
              </a:lnSpc>
              <a:spcBef>
                <a:spcPct val="20000"/>
              </a:spcBef>
              <a:tabLst>
                <a:tab pos="342900" algn="l"/>
                <a:tab pos="914400" algn="l"/>
              </a:tabLst>
            </a:pPr>
            <a:r>
              <a:rPr lang="en-US" sz="1600" b="1" dirty="0">
                <a:solidFill>
                  <a:schemeClr val="accent2"/>
                </a:solidFill>
                <a:cs typeface="Tahoma" pitchFamily="34" charset="0"/>
              </a:rPr>
              <a:t>A, B, and C</a:t>
            </a:r>
            <a:endParaRPr lang="en-US" sz="1600" dirty="0">
              <a:solidFill>
                <a:schemeClr val="accent2"/>
              </a:solidFill>
              <a:cs typeface="Tahoma" pitchFamily="34" charset="0"/>
            </a:endParaRPr>
          </a:p>
        </p:txBody>
      </p:sp>
      <p:sp>
        <p:nvSpPr>
          <p:cNvPr id="22540" name="Rectangle 19"/>
          <p:cNvSpPr>
            <a:spLocks noChangeArrowheads="1"/>
          </p:cNvSpPr>
          <p:nvPr/>
        </p:nvSpPr>
        <p:spPr bwMode="auto">
          <a:xfrm>
            <a:off x="6629400" y="3733800"/>
            <a:ext cx="2300288" cy="1143000"/>
          </a:xfrm>
          <a:prstGeom prst="rect">
            <a:avLst/>
          </a:prstGeom>
          <a:noFill/>
          <a:ln w="28575">
            <a:solidFill>
              <a:schemeClr val="accent2"/>
            </a:solidFill>
            <a:miter lim="800000"/>
            <a:headEnd/>
            <a:tailEnd/>
          </a:ln>
        </p:spPr>
        <p:txBody>
          <a:bodyPr/>
          <a:lstStyle/>
          <a:p>
            <a:pPr>
              <a:lnSpc>
                <a:spcPct val="90000"/>
              </a:lnSpc>
              <a:spcBef>
                <a:spcPct val="20000"/>
              </a:spcBef>
              <a:tabLst>
                <a:tab pos="342900" algn="l"/>
                <a:tab pos="914400" algn="l"/>
              </a:tabLst>
            </a:pPr>
            <a:r>
              <a:rPr lang="en-US" sz="1600" b="1" u="sng" dirty="0">
                <a:solidFill>
                  <a:schemeClr val="accent2"/>
                </a:solidFill>
                <a:cs typeface="Tahoma" pitchFamily="34" charset="0"/>
              </a:rPr>
              <a:t>Values for Band D</a:t>
            </a:r>
          </a:p>
          <a:p>
            <a:pPr>
              <a:lnSpc>
                <a:spcPct val="90000"/>
              </a:lnSpc>
              <a:spcBef>
                <a:spcPct val="20000"/>
              </a:spcBef>
              <a:tabLst>
                <a:tab pos="342900" algn="l"/>
                <a:tab pos="914400" algn="l"/>
              </a:tabLst>
            </a:pPr>
            <a:r>
              <a:rPr lang="en-US" sz="1600" b="1" dirty="0">
                <a:solidFill>
                  <a:schemeClr val="accent2"/>
                </a:solidFill>
                <a:cs typeface="Tahoma" pitchFamily="34" charset="0"/>
              </a:rPr>
              <a:t>Gold – 5% tolerance</a:t>
            </a:r>
          </a:p>
          <a:p>
            <a:pPr>
              <a:lnSpc>
                <a:spcPct val="90000"/>
              </a:lnSpc>
              <a:spcBef>
                <a:spcPct val="20000"/>
              </a:spcBef>
              <a:tabLst>
                <a:tab pos="342900" algn="l"/>
                <a:tab pos="914400" algn="l"/>
              </a:tabLst>
            </a:pPr>
            <a:r>
              <a:rPr lang="en-US" sz="1600" b="1" dirty="0">
                <a:solidFill>
                  <a:schemeClr val="accent2"/>
                </a:solidFill>
                <a:cs typeface="Tahoma" pitchFamily="34" charset="0"/>
              </a:rPr>
              <a:t>Silver – 10% tolerance</a:t>
            </a:r>
          </a:p>
          <a:p>
            <a:pPr>
              <a:lnSpc>
                <a:spcPct val="90000"/>
              </a:lnSpc>
              <a:spcBef>
                <a:spcPct val="20000"/>
              </a:spcBef>
              <a:tabLst>
                <a:tab pos="342900" algn="l"/>
                <a:tab pos="914400" algn="l"/>
              </a:tabLst>
            </a:pPr>
            <a:r>
              <a:rPr lang="en-US" sz="1600" b="1" dirty="0">
                <a:solidFill>
                  <a:schemeClr val="accent2"/>
                </a:solidFill>
                <a:cs typeface="Tahoma" pitchFamily="34" charset="0"/>
              </a:rPr>
              <a:t>None – 20% tolerance</a:t>
            </a:r>
            <a:endParaRPr lang="en-US" sz="1600" dirty="0">
              <a:solidFill>
                <a:schemeClr val="accent2"/>
              </a:solidFill>
              <a:cs typeface="Tahoma" pitchFamily="34" charset="0"/>
            </a:endParaRPr>
          </a:p>
        </p:txBody>
      </p:sp>
      <p:sp>
        <p:nvSpPr>
          <p:cNvPr id="22541" name="Rectangle 20"/>
          <p:cNvSpPr>
            <a:spLocks noChangeArrowheads="1"/>
          </p:cNvSpPr>
          <p:nvPr/>
        </p:nvSpPr>
        <p:spPr bwMode="auto">
          <a:xfrm>
            <a:off x="3338512" y="4343400"/>
            <a:ext cx="2133600" cy="381000"/>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1600" b="1" u="sng" dirty="0">
                <a:solidFill>
                  <a:schemeClr val="accent2"/>
                </a:solidFill>
                <a:cs typeface="Tahoma" pitchFamily="34" charset="0"/>
              </a:rPr>
              <a:t>R is calculate using</a:t>
            </a:r>
            <a:r>
              <a:rPr lang="en-US" sz="1600" b="1" dirty="0">
                <a:solidFill>
                  <a:schemeClr val="accent2"/>
                </a:solidFill>
                <a:cs typeface="Tahoma" pitchFamily="34" charset="0"/>
              </a:rPr>
              <a:t>:</a:t>
            </a:r>
            <a:endParaRPr lang="en-US" sz="1600" dirty="0">
              <a:solidFill>
                <a:schemeClr val="accent2"/>
              </a:solidFill>
              <a:cs typeface="Tahoma" pitchFamily="34" charset="0"/>
            </a:endParaRPr>
          </a:p>
        </p:txBody>
      </p:sp>
      <p:sp>
        <p:nvSpPr>
          <p:cNvPr id="22542" name="Rectangle 21"/>
          <p:cNvSpPr>
            <a:spLocks noChangeArrowheads="1"/>
          </p:cNvSpPr>
          <p:nvPr/>
        </p:nvSpPr>
        <p:spPr bwMode="auto">
          <a:xfrm>
            <a:off x="0" y="5181600"/>
            <a:ext cx="9144000" cy="1676400"/>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1800" b="1" u="sng" dirty="0">
                <a:solidFill>
                  <a:schemeClr val="accent2"/>
                </a:solidFill>
                <a:cs typeface="Tahoma" pitchFamily="34" charset="0"/>
              </a:rPr>
              <a:t>Examples</a:t>
            </a:r>
            <a:r>
              <a:rPr lang="en-US" sz="1800" b="1" dirty="0">
                <a:solidFill>
                  <a:schemeClr val="accent2"/>
                </a:solidFill>
                <a:cs typeface="Tahoma" pitchFamily="34" charset="0"/>
              </a:rPr>
              <a:t>:</a:t>
            </a:r>
          </a:p>
          <a:p>
            <a:pPr>
              <a:lnSpc>
                <a:spcPct val="150000"/>
              </a:lnSpc>
              <a:spcBef>
                <a:spcPct val="20000"/>
              </a:spcBef>
              <a:tabLst>
                <a:tab pos="342900" algn="l"/>
                <a:tab pos="914400" algn="l"/>
              </a:tabLst>
            </a:pPr>
            <a:r>
              <a:rPr lang="en-US" sz="1800" b="1" dirty="0">
                <a:solidFill>
                  <a:schemeClr val="accent2"/>
                </a:solidFill>
                <a:cs typeface="Tahoma" pitchFamily="34" charset="0"/>
              </a:rPr>
              <a:t>Yellow, Violet, Brown, Silver:  </a:t>
            </a:r>
            <a:r>
              <a:rPr lang="en-US" sz="1800" b="1" dirty="0" smtClean="0">
                <a:solidFill>
                  <a:schemeClr val="accent2"/>
                </a:solidFill>
                <a:cs typeface="Tahoma" pitchFamily="34" charset="0"/>
              </a:rPr>
              <a:t> </a:t>
            </a:r>
            <a:r>
              <a:rPr lang="en-US" sz="1800" b="1" dirty="0" smtClean="0">
                <a:solidFill>
                  <a:srgbClr val="FF0000"/>
                </a:solidFill>
                <a:cs typeface="Tahoma" pitchFamily="34" charset="0"/>
              </a:rPr>
              <a:t>R </a:t>
            </a:r>
            <a:r>
              <a:rPr lang="en-US" sz="1800" b="1" dirty="0">
                <a:solidFill>
                  <a:srgbClr val="FF0000"/>
                </a:solidFill>
                <a:cs typeface="Tahoma" pitchFamily="34" charset="0"/>
              </a:rPr>
              <a:t>= 47 x 10</a:t>
            </a:r>
            <a:r>
              <a:rPr lang="en-US" sz="1800" b="1" baseline="30000" dirty="0">
                <a:solidFill>
                  <a:srgbClr val="FF0000"/>
                </a:solidFill>
                <a:cs typeface="Tahoma" pitchFamily="34" charset="0"/>
              </a:rPr>
              <a:t>1</a:t>
            </a:r>
            <a:r>
              <a:rPr lang="en-US" sz="1800" b="1" dirty="0">
                <a:solidFill>
                  <a:srgbClr val="FF0000"/>
                </a:solidFill>
                <a:cs typeface="Tahoma" pitchFamily="34" charset="0"/>
              </a:rPr>
              <a:t> = 470 </a:t>
            </a:r>
            <a:r>
              <a:rPr lang="en-US" sz="1800" b="1" dirty="0">
                <a:solidFill>
                  <a:srgbClr val="FF0000"/>
                </a:solidFill>
                <a:cs typeface="Tahoma" pitchFamily="34" charset="0"/>
                <a:sym typeface="Symbol" pitchFamily="18" charset="2"/>
              </a:rPr>
              <a:t>, 10% tolerance</a:t>
            </a:r>
          </a:p>
          <a:p>
            <a:pPr>
              <a:lnSpc>
                <a:spcPct val="150000"/>
              </a:lnSpc>
              <a:spcBef>
                <a:spcPct val="20000"/>
              </a:spcBef>
              <a:tabLst>
                <a:tab pos="342900" algn="l"/>
                <a:tab pos="914400" algn="l"/>
              </a:tabLst>
            </a:pPr>
            <a:r>
              <a:rPr lang="en-US" sz="1800" b="1" dirty="0">
                <a:solidFill>
                  <a:schemeClr val="accent2"/>
                </a:solidFill>
                <a:cs typeface="Tahoma" pitchFamily="34" charset="0"/>
              </a:rPr>
              <a:t>Brown, Black, Orange, Gold:  </a:t>
            </a:r>
            <a:r>
              <a:rPr lang="en-US" sz="1800" b="1" dirty="0" smtClean="0">
                <a:solidFill>
                  <a:schemeClr val="accent2"/>
                </a:solidFill>
                <a:cs typeface="Tahoma" pitchFamily="34" charset="0"/>
              </a:rPr>
              <a:t> </a:t>
            </a:r>
            <a:r>
              <a:rPr lang="en-US" sz="1800" b="1" dirty="0" smtClean="0">
                <a:solidFill>
                  <a:srgbClr val="FF0000"/>
                </a:solidFill>
                <a:cs typeface="Tahoma" pitchFamily="34" charset="0"/>
              </a:rPr>
              <a:t>R =______________</a:t>
            </a:r>
            <a:r>
              <a:rPr lang="en-US" sz="1800" b="1" dirty="0" smtClean="0">
                <a:solidFill>
                  <a:srgbClr val="FF0000"/>
                </a:solidFill>
                <a:cs typeface="Tahoma" pitchFamily="34" charset="0"/>
                <a:sym typeface="Symbol" pitchFamily="18" charset="2"/>
              </a:rPr>
              <a:t>,  _______ tolerance</a:t>
            </a:r>
          </a:p>
          <a:p>
            <a:pPr>
              <a:lnSpc>
                <a:spcPct val="150000"/>
              </a:lnSpc>
              <a:spcBef>
                <a:spcPct val="20000"/>
              </a:spcBef>
              <a:tabLst>
                <a:tab pos="342900" algn="l"/>
                <a:tab pos="914400" algn="l"/>
              </a:tabLst>
            </a:pPr>
            <a:r>
              <a:rPr lang="en-US" sz="1800" b="1" dirty="0" smtClean="0">
                <a:solidFill>
                  <a:schemeClr val="accent2"/>
                </a:solidFill>
                <a:cs typeface="Tahoma" pitchFamily="34" charset="0"/>
                <a:sym typeface="Symbol" pitchFamily="18" charset="2"/>
              </a:rPr>
              <a:t>R = 3.9 k , 10% tolerance:      </a:t>
            </a:r>
            <a:r>
              <a:rPr lang="en-US" sz="1800" b="1" dirty="0" smtClean="0">
                <a:solidFill>
                  <a:srgbClr val="FF0000"/>
                </a:solidFill>
                <a:cs typeface="Tahoma" pitchFamily="34" charset="0"/>
                <a:sym typeface="Symbol" pitchFamily="18" charset="2"/>
              </a:rPr>
              <a:t>Color bands are: ________   ________   ________   ________</a:t>
            </a:r>
            <a:endParaRPr lang="en-US" sz="1800" b="1" dirty="0">
              <a:solidFill>
                <a:srgbClr val="FF0000"/>
              </a:solidFill>
              <a:cs typeface="Tahoma" pitchFamily="34" charset="0"/>
              <a:sym typeface="Symbol" pitchFamily="18" charset="2"/>
            </a:endParaRPr>
          </a:p>
          <a:p>
            <a:pPr>
              <a:lnSpc>
                <a:spcPct val="90000"/>
              </a:lnSpc>
              <a:spcBef>
                <a:spcPct val="20000"/>
              </a:spcBef>
              <a:tabLst>
                <a:tab pos="342900" algn="l"/>
                <a:tab pos="914400" algn="l"/>
              </a:tabLst>
            </a:pPr>
            <a:endParaRPr lang="en-US" sz="1800" dirty="0">
              <a:solidFill>
                <a:schemeClr val="accent2"/>
              </a:solidFill>
              <a:cs typeface="Tahoma" pitchFamily="34" charset="0"/>
            </a:endParaRPr>
          </a:p>
        </p:txBody>
      </p:sp>
      <p:sp>
        <p:nvSpPr>
          <p:cNvPr id="24"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5"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6"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p:cNvPicPr>
            <a:picLocks noChangeAspect="1" noChangeArrowheads="1"/>
          </p:cNvPicPr>
          <p:nvPr/>
        </p:nvPicPr>
        <p:blipFill>
          <a:blip r:embed="rId2" cstate="print"/>
          <a:srcRect l="27214" t="16319" r="28645" b="36458"/>
          <a:stretch>
            <a:fillRect/>
          </a:stretch>
        </p:blipFill>
        <p:spPr bwMode="auto">
          <a:xfrm>
            <a:off x="4114800" y="1638300"/>
            <a:ext cx="4724400" cy="3790951"/>
          </a:xfrm>
          <a:prstGeom prst="rect">
            <a:avLst/>
          </a:prstGeom>
          <a:noFill/>
          <a:ln w="9525">
            <a:noFill/>
            <a:miter lim="800000"/>
            <a:headEnd/>
            <a:tailEnd/>
          </a:ln>
        </p:spPr>
      </p:pic>
      <p:sp>
        <p:nvSpPr>
          <p:cNvPr id="23560" name="Rectangle 8"/>
          <p:cNvSpPr>
            <a:spLocks noChangeArrowheads="1"/>
          </p:cNvSpPr>
          <p:nvPr/>
        </p:nvSpPr>
        <p:spPr bwMode="auto">
          <a:xfrm>
            <a:off x="215900" y="1689100"/>
            <a:ext cx="3898900" cy="3740151"/>
          </a:xfrm>
          <a:prstGeom prst="rect">
            <a:avLst/>
          </a:prstGeom>
          <a:noFill/>
          <a:ln w="9525">
            <a:noFill/>
            <a:miter lim="800000"/>
            <a:headEnd/>
            <a:tailEnd/>
          </a:ln>
        </p:spPr>
        <p:txBody>
          <a:bodyPr/>
          <a:lstStyle/>
          <a:p>
            <a:pPr>
              <a:lnSpc>
                <a:spcPct val="90000"/>
              </a:lnSpc>
              <a:spcBef>
                <a:spcPct val="20000"/>
              </a:spcBef>
            </a:pPr>
            <a:r>
              <a:rPr lang="en-US" sz="2200" b="1" u="sng" dirty="0">
                <a:solidFill>
                  <a:schemeClr val="accent2"/>
                </a:solidFill>
              </a:rPr>
              <a:t>Resistor Color Code</a:t>
            </a:r>
            <a:r>
              <a:rPr lang="en-US" sz="2200" dirty="0">
                <a:solidFill>
                  <a:schemeClr val="accent2"/>
                </a:solidFill>
              </a:rPr>
              <a:t> – Carbon resistors typically have 4 color bands that indicate their value and tolerance.  You can determine the value of resistance and tolerance using the handy online </a:t>
            </a:r>
            <a:r>
              <a:rPr lang="en-US" sz="2200" b="1" u="sng" dirty="0">
                <a:solidFill>
                  <a:schemeClr val="accent2"/>
                </a:solidFill>
              </a:rPr>
              <a:t>Resistor Color Code Calculator</a:t>
            </a:r>
            <a:r>
              <a:rPr lang="en-US" sz="2200" dirty="0">
                <a:solidFill>
                  <a:schemeClr val="accent2"/>
                </a:solidFill>
              </a:rPr>
              <a:t> shown to the right.  It is available at: </a:t>
            </a:r>
            <a:r>
              <a:rPr lang="en-US" sz="2200" dirty="0">
                <a:latin typeface="Courier New" pitchFamily="49" charset="0"/>
              </a:rPr>
              <a:t>www.electrician.com/resist_calc/resist_calc.htm</a:t>
            </a:r>
            <a:endParaRPr lang="en-US" sz="2200" dirty="0">
              <a:solidFill>
                <a:schemeClr val="accent2"/>
              </a:solidFill>
              <a:latin typeface="Courier New" pitchFamily="49" charset="0"/>
            </a:endParaRPr>
          </a:p>
        </p:txBody>
      </p:sp>
      <p:sp>
        <p:nvSpPr>
          <p:cNvPr id="23561" name="Rectangle 9"/>
          <p:cNvSpPr>
            <a:spLocks noChangeArrowheads="1"/>
          </p:cNvSpPr>
          <p:nvPr/>
        </p:nvSpPr>
        <p:spPr bwMode="auto">
          <a:xfrm>
            <a:off x="152400" y="1600200"/>
            <a:ext cx="8686800" cy="3829051"/>
          </a:xfrm>
          <a:prstGeom prst="rect">
            <a:avLst/>
          </a:prstGeom>
          <a:noFill/>
          <a:ln w="38100">
            <a:solidFill>
              <a:srgbClr val="FF0000"/>
            </a:solidFill>
            <a:miter lim="800000"/>
            <a:headEnd/>
            <a:tailEnd/>
          </a:ln>
        </p:spPr>
        <p:txBody>
          <a:bodyPr wrap="none" anchor="ctr"/>
          <a:lstStyle/>
          <a:p>
            <a:endParaRPr lang="en-US" sz="2200"/>
          </a:p>
        </p:txBody>
      </p:sp>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
        <p:nvSpPr>
          <p:cNvPr id="13" name="Rectangle 12"/>
          <p:cNvSpPr/>
          <p:nvPr/>
        </p:nvSpPr>
        <p:spPr>
          <a:xfrm>
            <a:off x="0" y="381000"/>
            <a:ext cx="9144000" cy="769441"/>
          </a:xfrm>
          <a:prstGeom prst="rect">
            <a:avLst/>
          </a:prstGeom>
        </p:spPr>
        <p:txBody>
          <a:bodyPr wrap="square">
            <a:spAutoFit/>
          </a:bodyPr>
          <a:lstStyle/>
          <a:p>
            <a:r>
              <a:rPr lang="en-US" sz="2200" b="1" u="sng" dirty="0" smtClean="0">
                <a:solidFill>
                  <a:schemeClr val="accent2"/>
                </a:solidFill>
              </a:rPr>
              <a:t>Online Resistor Color Code Calculators</a:t>
            </a:r>
            <a:r>
              <a:rPr lang="en-US" sz="2200" dirty="0" smtClean="0">
                <a:solidFill>
                  <a:schemeClr val="accent2"/>
                </a:solidFill>
              </a:rPr>
              <a:t> – It is easy to find an online calculator such as the one shown below.</a:t>
            </a:r>
            <a:endParaRPr lang="en-US"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www.jameco.com/Jameco/Products/MakeImag/769186.jpg"/>
          <p:cNvPicPr>
            <a:picLocks noChangeAspect="1" noChangeArrowheads="1"/>
          </p:cNvPicPr>
          <p:nvPr/>
        </p:nvPicPr>
        <p:blipFill>
          <a:blip r:embed="rId3" cstate="print"/>
          <a:srcRect/>
          <a:stretch>
            <a:fillRect/>
          </a:stretch>
        </p:blipFill>
        <p:spPr bwMode="auto">
          <a:xfrm>
            <a:off x="3523831" y="2190016"/>
            <a:ext cx="1905000" cy="1905000"/>
          </a:xfrm>
          <a:prstGeom prst="rect">
            <a:avLst/>
          </a:prstGeom>
          <a:noFill/>
        </p:spPr>
      </p:pic>
      <p:pic>
        <p:nvPicPr>
          <p:cNvPr id="7172" name="Picture 4" descr="http://www.jameco.com/Jameco/Products/MakeImag/241294.jpg"/>
          <p:cNvPicPr>
            <a:picLocks noChangeAspect="1" noChangeArrowheads="1"/>
          </p:cNvPicPr>
          <p:nvPr/>
        </p:nvPicPr>
        <p:blipFill>
          <a:blip r:embed="rId4" cstate="print"/>
          <a:srcRect/>
          <a:stretch>
            <a:fillRect/>
          </a:stretch>
        </p:blipFill>
        <p:spPr bwMode="auto">
          <a:xfrm>
            <a:off x="745707" y="1938338"/>
            <a:ext cx="1978025" cy="1978025"/>
          </a:xfrm>
          <a:prstGeom prst="rect">
            <a:avLst/>
          </a:prstGeom>
          <a:noFill/>
        </p:spPr>
      </p:pic>
      <p:sp>
        <p:nvSpPr>
          <p:cNvPr id="18438" name="Rectangle 5"/>
          <p:cNvSpPr>
            <a:spLocks noChangeArrowheads="1"/>
          </p:cNvSpPr>
          <p:nvPr/>
        </p:nvSpPr>
        <p:spPr bwMode="auto">
          <a:xfrm>
            <a:off x="0" y="381000"/>
            <a:ext cx="9144000" cy="148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tabLst>
                <a:tab pos="342900" algn="l"/>
              </a:tabLst>
            </a:pPr>
            <a:r>
              <a:rPr lang="en-US" sz="2200" b="1" u="sng" dirty="0">
                <a:solidFill>
                  <a:schemeClr val="accent2"/>
                </a:solidFill>
              </a:rPr>
              <a:t>Potentiometers</a:t>
            </a:r>
          </a:p>
          <a:p>
            <a:pPr>
              <a:spcBef>
                <a:spcPct val="20000"/>
              </a:spcBef>
              <a:tabLst>
                <a:tab pos="342900" algn="l"/>
              </a:tabLst>
            </a:pPr>
            <a:r>
              <a:rPr lang="en-US" sz="2200" dirty="0">
                <a:solidFill>
                  <a:schemeClr val="accent2"/>
                </a:solidFill>
              </a:rPr>
              <a:t>Three styles of potentiometers are shown below.  The center lead in each style is referred to as the “wiper.”  Potentiometers are also sometimes called “pots” or “trim pots.”</a:t>
            </a:r>
          </a:p>
        </p:txBody>
      </p:sp>
      <p:sp>
        <p:nvSpPr>
          <p:cNvPr id="18492" name="Arc 89"/>
          <p:cNvSpPr>
            <a:spLocks/>
          </p:cNvSpPr>
          <p:nvPr/>
        </p:nvSpPr>
        <p:spPr bwMode="auto">
          <a:xfrm rot="16200000">
            <a:off x="559009" y="2648140"/>
            <a:ext cx="212308" cy="224628"/>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493" name="Line 90"/>
          <p:cNvSpPr>
            <a:spLocks noChangeShapeType="1"/>
          </p:cNvSpPr>
          <p:nvPr/>
        </p:nvSpPr>
        <p:spPr bwMode="auto">
          <a:xfrm flipH="1" flipV="1">
            <a:off x="1600200" y="3471863"/>
            <a:ext cx="457200" cy="3413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94" name="Text Box 91"/>
          <p:cNvSpPr txBox="1">
            <a:spLocks noChangeArrowheads="1"/>
          </p:cNvSpPr>
          <p:nvPr/>
        </p:nvSpPr>
        <p:spPr bwMode="auto">
          <a:xfrm>
            <a:off x="2057400" y="3694906"/>
            <a:ext cx="76815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t>wiper</a:t>
            </a:r>
          </a:p>
        </p:txBody>
      </p:sp>
      <p:sp>
        <p:nvSpPr>
          <p:cNvPr id="18495" name="Text Box 92"/>
          <p:cNvSpPr txBox="1">
            <a:spLocks noChangeArrowheads="1"/>
          </p:cNvSpPr>
          <p:nvPr/>
        </p:nvSpPr>
        <p:spPr bwMode="auto">
          <a:xfrm>
            <a:off x="82152" y="2963863"/>
            <a:ext cx="91797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t>turn to adjust</a:t>
            </a:r>
          </a:p>
        </p:txBody>
      </p:sp>
      <p:sp>
        <p:nvSpPr>
          <p:cNvPr id="18483" name="Line 100"/>
          <p:cNvSpPr>
            <a:spLocks noChangeShapeType="1"/>
          </p:cNvSpPr>
          <p:nvPr/>
        </p:nvSpPr>
        <p:spPr bwMode="auto">
          <a:xfrm flipV="1">
            <a:off x="3717506" y="3813176"/>
            <a:ext cx="397293" cy="20637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n w="57150">
                <a:solidFill>
                  <a:schemeClr val="tx1"/>
                </a:solidFill>
              </a:ln>
            </a:endParaRPr>
          </a:p>
        </p:txBody>
      </p:sp>
      <p:sp>
        <p:nvSpPr>
          <p:cNvPr id="18484" name="Text Box 101"/>
          <p:cNvSpPr txBox="1">
            <a:spLocks noChangeArrowheads="1"/>
          </p:cNvSpPr>
          <p:nvPr/>
        </p:nvSpPr>
        <p:spPr bwMode="auto">
          <a:xfrm>
            <a:off x="3539706" y="3981448"/>
            <a:ext cx="704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t>wiper</a:t>
            </a:r>
          </a:p>
        </p:txBody>
      </p:sp>
      <p:sp>
        <p:nvSpPr>
          <p:cNvPr id="18485" name="Text Box 102"/>
          <p:cNvSpPr txBox="1">
            <a:spLocks noChangeArrowheads="1"/>
          </p:cNvSpPr>
          <p:nvPr/>
        </p:nvSpPr>
        <p:spPr bwMode="auto">
          <a:xfrm>
            <a:off x="3407944" y="1688128"/>
            <a:ext cx="14029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smtClean="0"/>
              <a:t>turn to </a:t>
            </a:r>
            <a:r>
              <a:rPr lang="en-US" sz="1800" dirty="0"/>
              <a:t>adjust</a:t>
            </a:r>
          </a:p>
        </p:txBody>
      </p:sp>
      <p:sp>
        <p:nvSpPr>
          <p:cNvPr id="18475" name="Text Box 113"/>
          <p:cNvSpPr txBox="1">
            <a:spLocks noChangeArrowheads="1"/>
          </p:cNvSpPr>
          <p:nvPr/>
        </p:nvSpPr>
        <p:spPr bwMode="auto">
          <a:xfrm>
            <a:off x="8307387" y="1657350"/>
            <a:ext cx="76815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t>wiper</a:t>
            </a:r>
          </a:p>
        </p:txBody>
      </p:sp>
      <p:sp>
        <p:nvSpPr>
          <p:cNvPr id="18476" name="Text Box 114"/>
          <p:cNvSpPr txBox="1">
            <a:spLocks noChangeArrowheads="1"/>
          </p:cNvSpPr>
          <p:nvPr/>
        </p:nvSpPr>
        <p:spPr bwMode="auto">
          <a:xfrm>
            <a:off x="6284075" y="4348161"/>
            <a:ext cx="1066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t>turn knob</a:t>
            </a:r>
          </a:p>
          <a:p>
            <a:pPr eaLnBrk="1" hangingPunct="1"/>
            <a:r>
              <a:rPr lang="en-US" sz="1800" dirty="0"/>
              <a:t>to adjust</a:t>
            </a:r>
          </a:p>
        </p:txBody>
      </p:sp>
      <p:sp>
        <p:nvSpPr>
          <p:cNvPr id="18442" name="Rectangle 116"/>
          <p:cNvSpPr>
            <a:spLocks noChangeArrowheads="1"/>
          </p:cNvSpPr>
          <p:nvPr/>
        </p:nvSpPr>
        <p:spPr bwMode="auto">
          <a:xfrm>
            <a:off x="665163" y="4348161"/>
            <a:ext cx="27051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tabLst>
                <a:tab pos="342900" algn="l"/>
              </a:tabLst>
            </a:pPr>
            <a:r>
              <a:rPr lang="en-US" sz="1800" b="1" u="sng" dirty="0">
                <a:solidFill>
                  <a:schemeClr val="accent2"/>
                </a:solidFill>
              </a:rPr>
              <a:t>Potentiometer symbols</a:t>
            </a:r>
            <a:endParaRPr lang="en-US" sz="1800" dirty="0">
              <a:solidFill>
                <a:schemeClr val="accent2"/>
              </a:solidFill>
            </a:endParaRPr>
          </a:p>
        </p:txBody>
      </p:sp>
      <p:grpSp>
        <p:nvGrpSpPr>
          <p:cNvPr id="2" name="Group 1"/>
          <p:cNvGrpSpPr/>
          <p:nvPr/>
        </p:nvGrpSpPr>
        <p:grpSpPr>
          <a:xfrm>
            <a:off x="763964" y="4827588"/>
            <a:ext cx="4291012" cy="1385888"/>
            <a:chOff x="1535113" y="5051425"/>
            <a:chExt cx="4291012" cy="1385888"/>
          </a:xfrm>
        </p:grpSpPr>
        <p:sp>
          <p:nvSpPr>
            <p:cNvPr id="18443" name="Line 176"/>
            <p:cNvSpPr>
              <a:spLocks noChangeShapeType="1"/>
            </p:cNvSpPr>
            <p:nvPr/>
          </p:nvSpPr>
          <p:spPr bwMode="auto">
            <a:xfrm rot="-5400000">
              <a:off x="1716882" y="5169694"/>
              <a:ext cx="0" cy="363537"/>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44" name="Line 177"/>
            <p:cNvSpPr>
              <a:spLocks noChangeShapeType="1"/>
            </p:cNvSpPr>
            <p:nvPr/>
          </p:nvSpPr>
          <p:spPr bwMode="auto">
            <a:xfrm rot="-5400000">
              <a:off x="1856582" y="5234781"/>
              <a:ext cx="152400" cy="80963"/>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45" name="Line 178"/>
            <p:cNvSpPr>
              <a:spLocks noChangeShapeType="1"/>
            </p:cNvSpPr>
            <p:nvPr/>
          </p:nvSpPr>
          <p:spPr bwMode="auto">
            <a:xfrm rot="16200000" flipV="1">
              <a:off x="1861344" y="5309394"/>
              <a:ext cx="334963" cy="111125"/>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46" name="Line 179"/>
            <p:cNvSpPr>
              <a:spLocks noChangeShapeType="1"/>
            </p:cNvSpPr>
            <p:nvPr/>
          </p:nvSpPr>
          <p:spPr bwMode="auto">
            <a:xfrm rot="-5400000">
              <a:off x="1970088" y="5302250"/>
              <a:ext cx="327025" cy="98425"/>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47" name="Line 180"/>
            <p:cNvSpPr>
              <a:spLocks noChangeShapeType="1"/>
            </p:cNvSpPr>
            <p:nvPr/>
          </p:nvSpPr>
          <p:spPr bwMode="auto">
            <a:xfrm rot="16200000" flipV="1">
              <a:off x="2070100" y="5310188"/>
              <a:ext cx="334963" cy="109537"/>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48" name="Line 181"/>
            <p:cNvSpPr>
              <a:spLocks noChangeShapeType="1"/>
            </p:cNvSpPr>
            <p:nvPr/>
          </p:nvSpPr>
          <p:spPr bwMode="auto">
            <a:xfrm rot="-5400000">
              <a:off x="2179637" y="5300663"/>
              <a:ext cx="327025" cy="101600"/>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49" name="Line 182"/>
            <p:cNvSpPr>
              <a:spLocks noChangeShapeType="1"/>
            </p:cNvSpPr>
            <p:nvPr/>
          </p:nvSpPr>
          <p:spPr bwMode="auto">
            <a:xfrm rot="16200000" flipV="1">
              <a:off x="2282031" y="5290344"/>
              <a:ext cx="334963" cy="111125"/>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0" name="Line 183"/>
            <p:cNvSpPr>
              <a:spLocks noChangeShapeType="1"/>
            </p:cNvSpPr>
            <p:nvPr/>
          </p:nvSpPr>
          <p:spPr bwMode="auto">
            <a:xfrm rot="-5400000">
              <a:off x="2467769" y="5388769"/>
              <a:ext cx="152400" cy="77788"/>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1" name="Line 185"/>
            <p:cNvSpPr>
              <a:spLocks noChangeShapeType="1"/>
            </p:cNvSpPr>
            <p:nvPr/>
          </p:nvSpPr>
          <p:spPr bwMode="auto">
            <a:xfrm rot="-5400000">
              <a:off x="2737644" y="5196682"/>
              <a:ext cx="0" cy="309562"/>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2" name="Line 193"/>
            <p:cNvSpPr>
              <a:spLocks noChangeShapeType="1"/>
            </p:cNvSpPr>
            <p:nvPr/>
          </p:nvSpPr>
          <p:spPr bwMode="auto">
            <a:xfrm rot="-5400000">
              <a:off x="1918494" y="4952206"/>
              <a:ext cx="558800" cy="757238"/>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53" name="Line 194"/>
            <p:cNvSpPr>
              <a:spLocks noChangeShapeType="1"/>
            </p:cNvSpPr>
            <p:nvPr/>
          </p:nvSpPr>
          <p:spPr bwMode="auto">
            <a:xfrm rot="5400000" flipV="1">
              <a:off x="3798094" y="5003006"/>
              <a:ext cx="0" cy="757238"/>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4" name="Line 195"/>
            <p:cNvSpPr>
              <a:spLocks noChangeShapeType="1"/>
            </p:cNvSpPr>
            <p:nvPr/>
          </p:nvSpPr>
          <p:spPr bwMode="auto">
            <a:xfrm rot="-5400000">
              <a:off x="4134644" y="5264944"/>
              <a:ext cx="152400" cy="80962"/>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5" name="Line 196"/>
            <p:cNvSpPr>
              <a:spLocks noChangeShapeType="1"/>
            </p:cNvSpPr>
            <p:nvPr/>
          </p:nvSpPr>
          <p:spPr bwMode="auto">
            <a:xfrm rot="16200000" flipV="1">
              <a:off x="4139407" y="5339556"/>
              <a:ext cx="334962" cy="111125"/>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6" name="Line 197"/>
            <p:cNvSpPr>
              <a:spLocks noChangeShapeType="1"/>
            </p:cNvSpPr>
            <p:nvPr/>
          </p:nvSpPr>
          <p:spPr bwMode="auto">
            <a:xfrm rot="-5400000">
              <a:off x="4248150" y="5332413"/>
              <a:ext cx="327025" cy="98425"/>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7" name="Line 198"/>
            <p:cNvSpPr>
              <a:spLocks noChangeShapeType="1"/>
            </p:cNvSpPr>
            <p:nvPr/>
          </p:nvSpPr>
          <p:spPr bwMode="auto">
            <a:xfrm rot="16200000" flipV="1">
              <a:off x="4348163" y="5340350"/>
              <a:ext cx="334962" cy="109538"/>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8" name="Line 199"/>
            <p:cNvSpPr>
              <a:spLocks noChangeShapeType="1"/>
            </p:cNvSpPr>
            <p:nvPr/>
          </p:nvSpPr>
          <p:spPr bwMode="auto">
            <a:xfrm rot="-5400000">
              <a:off x="4457700" y="5330826"/>
              <a:ext cx="327025" cy="101600"/>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9" name="Line 200"/>
            <p:cNvSpPr>
              <a:spLocks noChangeShapeType="1"/>
            </p:cNvSpPr>
            <p:nvPr/>
          </p:nvSpPr>
          <p:spPr bwMode="auto">
            <a:xfrm rot="16200000" flipV="1">
              <a:off x="4560095" y="5320506"/>
              <a:ext cx="334962" cy="111125"/>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0" name="Line 201"/>
            <p:cNvSpPr>
              <a:spLocks noChangeShapeType="1"/>
            </p:cNvSpPr>
            <p:nvPr/>
          </p:nvSpPr>
          <p:spPr bwMode="auto">
            <a:xfrm rot="-5400000">
              <a:off x="4745832" y="5418931"/>
              <a:ext cx="152400" cy="77787"/>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1" name="Line 202"/>
            <p:cNvSpPr>
              <a:spLocks noChangeShapeType="1"/>
            </p:cNvSpPr>
            <p:nvPr/>
          </p:nvSpPr>
          <p:spPr bwMode="auto">
            <a:xfrm rot="-5400000">
              <a:off x="5187157" y="5055393"/>
              <a:ext cx="0" cy="652463"/>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2" name="Line 203"/>
            <p:cNvSpPr>
              <a:spLocks noChangeShapeType="1"/>
            </p:cNvSpPr>
            <p:nvPr/>
          </p:nvSpPr>
          <p:spPr bwMode="auto">
            <a:xfrm rot="5400000" flipH="1">
              <a:off x="4393407" y="5739606"/>
              <a:ext cx="355600" cy="4763"/>
            </a:xfrm>
            <a:prstGeom prst="line">
              <a:avLst/>
            </a:prstGeom>
            <a:noFill/>
            <a:ln w="28575">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63" name="Line 204"/>
            <p:cNvSpPr>
              <a:spLocks noChangeShapeType="1"/>
            </p:cNvSpPr>
            <p:nvPr/>
          </p:nvSpPr>
          <p:spPr bwMode="auto">
            <a:xfrm rot="-5400000">
              <a:off x="3586957" y="5642769"/>
              <a:ext cx="546100" cy="7937"/>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4" name="Line 205"/>
            <p:cNvSpPr>
              <a:spLocks noChangeShapeType="1"/>
            </p:cNvSpPr>
            <p:nvPr/>
          </p:nvSpPr>
          <p:spPr bwMode="auto">
            <a:xfrm rot="-5400000">
              <a:off x="4226719" y="5545931"/>
              <a:ext cx="0" cy="725488"/>
            </a:xfrm>
            <a:prstGeom prst="line">
              <a:avLst/>
            </a:prstGeom>
            <a:noFill/>
            <a:ln w="317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5" name="Line 206"/>
            <p:cNvSpPr>
              <a:spLocks noChangeShapeType="1"/>
            </p:cNvSpPr>
            <p:nvPr/>
          </p:nvSpPr>
          <p:spPr bwMode="auto">
            <a:xfrm flipH="1" flipV="1">
              <a:off x="4603750" y="5930900"/>
              <a:ext cx="52070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66" name="Text Box 207"/>
            <p:cNvSpPr txBox="1">
              <a:spLocks noChangeArrowheads="1"/>
            </p:cNvSpPr>
            <p:nvPr/>
          </p:nvSpPr>
          <p:spPr bwMode="auto">
            <a:xfrm>
              <a:off x="5121275" y="6070600"/>
              <a:ext cx="704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wiper</a:t>
              </a:r>
            </a:p>
          </p:txBody>
        </p:sp>
      </p:grpSp>
      <p:sp>
        <p:nvSpPr>
          <p:cNvPr id="65" name="Rectangle 5"/>
          <p:cNvSpPr>
            <a:spLocks noChangeArrowheads="1"/>
          </p:cNvSpPr>
          <p:nvPr/>
        </p:nvSpPr>
        <p:spPr bwMode="auto">
          <a:xfrm>
            <a:off x="0" y="6159500"/>
            <a:ext cx="9075546"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tabLst>
                <a:tab pos="342900" algn="l"/>
              </a:tabLst>
            </a:pPr>
            <a:r>
              <a:rPr lang="en-US" sz="2200" u="sng" dirty="0" smtClean="0">
                <a:solidFill>
                  <a:schemeClr val="accent2"/>
                </a:solidFill>
              </a:rPr>
              <a:t>Note</a:t>
            </a:r>
            <a:r>
              <a:rPr lang="en-US" sz="2200" dirty="0" smtClean="0">
                <a:solidFill>
                  <a:schemeClr val="accent2"/>
                </a:solidFill>
              </a:rPr>
              <a:t>:  If a potentiometer is used as an adjustable resistor, use the center lead (wiper) and either side lead.</a:t>
            </a:r>
            <a:endParaRPr lang="en-US" sz="2200" dirty="0">
              <a:solidFill>
                <a:schemeClr val="accent2"/>
              </a:solidFill>
            </a:endParaRPr>
          </a:p>
        </p:txBody>
      </p:sp>
      <p:sp>
        <p:nvSpPr>
          <p:cNvPr id="6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6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6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pic>
        <p:nvPicPr>
          <p:cNvPr id="7170" name="Picture 2" descr="http://www.jameco.com/Jameco/Products/MakeImag/255522.jpg"/>
          <p:cNvPicPr>
            <a:picLocks noChangeAspect="1" noChangeArrowheads="1"/>
          </p:cNvPicPr>
          <p:nvPr/>
        </p:nvPicPr>
        <p:blipFill>
          <a:blip r:embed="rId5" cstate="print"/>
          <a:srcRect/>
          <a:stretch>
            <a:fillRect/>
          </a:stretch>
        </p:blipFill>
        <p:spPr bwMode="auto">
          <a:xfrm>
            <a:off x="6338470" y="2235200"/>
            <a:ext cx="2173288" cy="2173288"/>
          </a:xfrm>
          <a:prstGeom prst="rect">
            <a:avLst/>
          </a:prstGeom>
          <a:noFill/>
        </p:spPr>
      </p:pic>
      <p:sp>
        <p:nvSpPr>
          <p:cNvPr id="18470" name="Line 108"/>
          <p:cNvSpPr>
            <a:spLocks noChangeShapeType="1"/>
          </p:cNvSpPr>
          <p:nvPr/>
        </p:nvSpPr>
        <p:spPr bwMode="auto">
          <a:xfrm flipH="1">
            <a:off x="7924800" y="2024063"/>
            <a:ext cx="382587" cy="2714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n w="38100">
                <a:solidFill>
                  <a:schemeClr val="tx1"/>
                </a:solidFill>
              </a:ln>
            </a:endParaRPr>
          </a:p>
        </p:txBody>
      </p:sp>
      <p:sp>
        <p:nvSpPr>
          <p:cNvPr id="18474" name="Arc 112"/>
          <p:cNvSpPr>
            <a:spLocks/>
          </p:cNvSpPr>
          <p:nvPr/>
        </p:nvSpPr>
        <p:spPr bwMode="auto">
          <a:xfrm rot="10800000">
            <a:off x="6284076" y="3813176"/>
            <a:ext cx="367130" cy="431800"/>
          </a:xfrm>
          <a:custGeom>
            <a:avLst/>
            <a:gdLst>
              <a:gd name="T0" fmla="*/ 0 w 21600"/>
              <a:gd name="T1" fmla="*/ 0 h 21600"/>
              <a:gd name="T2" fmla="*/ 5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3" name="Arc 89"/>
          <p:cNvSpPr>
            <a:spLocks/>
          </p:cNvSpPr>
          <p:nvPr/>
        </p:nvSpPr>
        <p:spPr bwMode="auto">
          <a:xfrm rot="16200000">
            <a:off x="4008645" y="2229040"/>
            <a:ext cx="212308" cy="224628"/>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186493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10"/>
          <p:cNvSpPr>
            <a:spLocks noChangeArrowheads="1"/>
          </p:cNvSpPr>
          <p:nvPr/>
        </p:nvSpPr>
        <p:spPr bwMode="auto">
          <a:xfrm>
            <a:off x="0" y="378659"/>
            <a:ext cx="9144000" cy="2123658"/>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2200" b="1" u="sng" dirty="0">
                <a:solidFill>
                  <a:schemeClr val="accent2"/>
                </a:solidFill>
                <a:cs typeface="Times New Roman" pitchFamily="18" charset="0"/>
              </a:rPr>
              <a:t>Diode</a:t>
            </a:r>
          </a:p>
          <a:p>
            <a:pPr eaLnBrk="0" hangingPunct="0">
              <a:tabLst>
                <a:tab pos="685800" algn="l"/>
                <a:tab pos="1028700" algn="l"/>
                <a:tab pos="1736725" algn="l"/>
                <a:tab pos="3565525" algn="l"/>
              </a:tabLst>
            </a:pPr>
            <a:r>
              <a:rPr lang="en-US" sz="2200" dirty="0">
                <a:solidFill>
                  <a:schemeClr val="accent2"/>
                </a:solidFill>
                <a:cs typeface="Times New Roman" pitchFamily="18" charset="0"/>
              </a:rPr>
              <a:t>A diode is a semiconductor device that acts somewhat like a </a:t>
            </a:r>
            <a:r>
              <a:rPr lang="en-US" sz="2200" b="1" i="1" dirty="0">
                <a:solidFill>
                  <a:schemeClr val="accent2"/>
                </a:solidFill>
                <a:cs typeface="Times New Roman" pitchFamily="18" charset="0"/>
              </a:rPr>
              <a:t>voltage controlled switch</a:t>
            </a:r>
            <a:r>
              <a:rPr lang="en-US" sz="2200" dirty="0">
                <a:solidFill>
                  <a:schemeClr val="accent2"/>
                </a:solidFill>
                <a:cs typeface="Times New Roman" pitchFamily="18" charset="0"/>
              </a:rPr>
              <a:t>.  The symbol for a diode is shown below.   The positive terminal of the diode is called the </a:t>
            </a:r>
            <a:r>
              <a:rPr lang="en-US" sz="2200" b="1" i="1" dirty="0">
                <a:solidFill>
                  <a:schemeClr val="accent2"/>
                </a:solidFill>
                <a:cs typeface="Times New Roman" pitchFamily="18" charset="0"/>
              </a:rPr>
              <a:t>anode</a:t>
            </a:r>
            <a:r>
              <a:rPr lang="en-US" sz="2200" dirty="0">
                <a:solidFill>
                  <a:schemeClr val="accent2"/>
                </a:solidFill>
                <a:cs typeface="Times New Roman" pitchFamily="18" charset="0"/>
              </a:rPr>
              <a:t> and the negative terminal is the </a:t>
            </a:r>
            <a:r>
              <a:rPr lang="en-US" sz="2200" b="1" i="1" dirty="0">
                <a:solidFill>
                  <a:schemeClr val="accent2"/>
                </a:solidFill>
                <a:cs typeface="Times New Roman" pitchFamily="18" charset="0"/>
              </a:rPr>
              <a:t>cathode</a:t>
            </a:r>
            <a:r>
              <a:rPr lang="en-US" sz="2200" dirty="0">
                <a:solidFill>
                  <a:schemeClr val="accent2"/>
                </a:solidFill>
                <a:cs typeface="Times New Roman" pitchFamily="18" charset="0"/>
              </a:rPr>
              <a:t>.   </a:t>
            </a:r>
            <a:r>
              <a:rPr lang="en-US" sz="2200" dirty="0" smtClean="0">
                <a:solidFill>
                  <a:schemeClr val="accent2"/>
                </a:solidFill>
                <a:cs typeface="Times New Roman" pitchFamily="18" charset="0"/>
              </a:rPr>
              <a:t>An ideal diode acts like a closed switch when it has a positive voltage from anode to cathode as shown.</a:t>
            </a:r>
            <a:endParaRPr lang="en-US" sz="2200" dirty="0">
              <a:solidFill>
                <a:schemeClr val="accent2"/>
              </a:solidFill>
            </a:endParaRPr>
          </a:p>
        </p:txBody>
      </p:sp>
      <p:grpSp>
        <p:nvGrpSpPr>
          <p:cNvPr id="24583" name="Group 21"/>
          <p:cNvGrpSpPr>
            <a:grpSpLocks/>
          </p:cNvGrpSpPr>
          <p:nvPr/>
        </p:nvGrpSpPr>
        <p:grpSpPr bwMode="auto">
          <a:xfrm>
            <a:off x="2798264" y="2546866"/>
            <a:ext cx="3238541" cy="2338308"/>
            <a:chOff x="2696787" y="1050965"/>
            <a:chExt cx="3238541" cy="2338308"/>
          </a:xfrm>
        </p:grpSpPr>
        <p:sp>
          <p:nvSpPr>
            <p:cNvPr id="24584" name="Line 11"/>
            <p:cNvSpPr>
              <a:spLocks noChangeShapeType="1"/>
            </p:cNvSpPr>
            <p:nvPr/>
          </p:nvSpPr>
          <p:spPr bwMode="auto">
            <a:xfrm flipV="1">
              <a:off x="4019550" y="1858963"/>
              <a:ext cx="1588" cy="347662"/>
            </a:xfrm>
            <a:prstGeom prst="line">
              <a:avLst/>
            </a:prstGeom>
            <a:noFill/>
            <a:ln w="38100">
              <a:solidFill>
                <a:srgbClr val="000000"/>
              </a:solidFill>
              <a:round/>
              <a:headEnd/>
              <a:tailEnd/>
            </a:ln>
          </p:spPr>
          <p:txBody>
            <a:bodyPr/>
            <a:lstStyle/>
            <a:p>
              <a:endParaRPr lang="en-US" sz="4000"/>
            </a:p>
          </p:txBody>
        </p:sp>
        <p:sp>
          <p:nvSpPr>
            <p:cNvPr id="24585" name="Line 12"/>
            <p:cNvSpPr>
              <a:spLocks noChangeShapeType="1"/>
            </p:cNvSpPr>
            <p:nvPr/>
          </p:nvSpPr>
          <p:spPr bwMode="auto">
            <a:xfrm>
              <a:off x="4019550" y="1858963"/>
              <a:ext cx="260350" cy="174625"/>
            </a:xfrm>
            <a:prstGeom prst="line">
              <a:avLst/>
            </a:prstGeom>
            <a:noFill/>
            <a:ln w="38100">
              <a:solidFill>
                <a:srgbClr val="000000"/>
              </a:solidFill>
              <a:round/>
              <a:headEnd/>
              <a:tailEnd/>
            </a:ln>
          </p:spPr>
          <p:txBody>
            <a:bodyPr/>
            <a:lstStyle/>
            <a:p>
              <a:endParaRPr lang="en-US" sz="4000"/>
            </a:p>
          </p:txBody>
        </p:sp>
        <p:sp>
          <p:nvSpPr>
            <p:cNvPr id="24586" name="Line 13"/>
            <p:cNvSpPr>
              <a:spLocks noChangeShapeType="1"/>
            </p:cNvSpPr>
            <p:nvPr/>
          </p:nvSpPr>
          <p:spPr bwMode="auto">
            <a:xfrm flipV="1">
              <a:off x="4019550" y="2033588"/>
              <a:ext cx="260350" cy="173037"/>
            </a:xfrm>
            <a:prstGeom prst="line">
              <a:avLst/>
            </a:prstGeom>
            <a:noFill/>
            <a:ln w="38100">
              <a:solidFill>
                <a:srgbClr val="000000"/>
              </a:solidFill>
              <a:round/>
              <a:headEnd/>
              <a:tailEnd/>
            </a:ln>
          </p:spPr>
          <p:txBody>
            <a:bodyPr/>
            <a:lstStyle/>
            <a:p>
              <a:endParaRPr lang="en-US" sz="4000"/>
            </a:p>
          </p:txBody>
        </p:sp>
        <p:sp>
          <p:nvSpPr>
            <p:cNvPr id="24587" name="Line 14"/>
            <p:cNvSpPr>
              <a:spLocks noChangeShapeType="1"/>
            </p:cNvSpPr>
            <p:nvPr/>
          </p:nvSpPr>
          <p:spPr bwMode="auto">
            <a:xfrm>
              <a:off x="4279900" y="1858963"/>
              <a:ext cx="1588" cy="347662"/>
            </a:xfrm>
            <a:prstGeom prst="line">
              <a:avLst/>
            </a:prstGeom>
            <a:noFill/>
            <a:ln w="38100">
              <a:solidFill>
                <a:srgbClr val="000000"/>
              </a:solidFill>
              <a:round/>
              <a:headEnd/>
              <a:tailEnd/>
            </a:ln>
          </p:spPr>
          <p:txBody>
            <a:bodyPr/>
            <a:lstStyle/>
            <a:p>
              <a:endParaRPr lang="en-US" sz="4000"/>
            </a:p>
          </p:txBody>
        </p:sp>
        <p:sp>
          <p:nvSpPr>
            <p:cNvPr id="24588" name="Line 15"/>
            <p:cNvSpPr>
              <a:spLocks noChangeShapeType="1"/>
            </p:cNvSpPr>
            <p:nvPr/>
          </p:nvSpPr>
          <p:spPr bwMode="auto">
            <a:xfrm>
              <a:off x="4279900" y="2033588"/>
              <a:ext cx="568976" cy="1587"/>
            </a:xfrm>
            <a:prstGeom prst="line">
              <a:avLst/>
            </a:prstGeom>
            <a:noFill/>
            <a:ln w="38100">
              <a:solidFill>
                <a:srgbClr val="000000"/>
              </a:solidFill>
              <a:round/>
              <a:headEnd/>
              <a:tailEnd/>
            </a:ln>
          </p:spPr>
          <p:txBody>
            <a:bodyPr/>
            <a:lstStyle/>
            <a:p>
              <a:endParaRPr lang="en-US" sz="4000"/>
            </a:p>
          </p:txBody>
        </p:sp>
        <p:sp>
          <p:nvSpPr>
            <p:cNvPr id="24589" name="Line 16"/>
            <p:cNvSpPr>
              <a:spLocks noChangeShapeType="1"/>
            </p:cNvSpPr>
            <p:nvPr/>
          </p:nvSpPr>
          <p:spPr bwMode="auto">
            <a:xfrm flipH="1">
              <a:off x="3583260" y="2033589"/>
              <a:ext cx="436290" cy="0"/>
            </a:xfrm>
            <a:prstGeom prst="line">
              <a:avLst/>
            </a:prstGeom>
            <a:noFill/>
            <a:ln w="38100">
              <a:solidFill>
                <a:srgbClr val="000000"/>
              </a:solidFill>
              <a:round/>
              <a:headEnd/>
              <a:tailEnd/>
            </a:ln>
          </p:spPr>
          <p:txBody>
            <a:bodyPr/>
            <a:lstStyle/>
            <a:p>
              <a:endParaRPr lang="en-US" sz="4000"/>
            </a:p>
          </p:txBody>
        </p:sp>
        <p:sp>
          <p:nvSpPr>
            <p:cNvPr id="24591" name="Rectangle 22"/>
            <p:cNvSpPr>
              <a:spLocks noChangeArrowheads="1"/>
            </p:cNvSpPr>
            <p:nvPr/>
          </p:nvSpPr>
          <p:spPr bwMode="auto">
            <a:xfrm>
              <a:off x="2696787" y="1837293"/>
              <a:ext cx="734175" cy="369332"/>
            </a:xfrm>
            <a:prstGeom prst="rect">
              <a:avLst/>
            </a:prstGeom>
            <a:noFill/>
            <a:ln w="9525">
              <a:noFill/>
              <a:miter lim="800000"/>
              <a:headEnd/>
              <a:tailEnd/>
            </a:ln>
          </p:spPr>
          <p:txBody>
            <a:bodyPr wrap="none" lIns="0" tIns="0" rIns="0" bIns="0">
              <a:spAutoFit/>
            </a:bodyPr>
            <a:lstStyle/>
            <a:p>
              <a:r>
                <a:rPr lang="en-US" dirty="0">
                  <a:solidFill>
                    <a:srgbClr val="000000"/>
                  </a:solidFill>
                </a:rPr>
                <a:t>anode</a:t>
              </a:r>
              <a:endParaRPr lang="en-US" sz="4000" dirty="0"/>
            </a:p>
          </p:txBody>
        </p:sp>
        <p:sp>
          <p:nvSpPr>
            <p:cNvPr id="24592" name="Rectangle 23"/>
            <p:cNvSpPr>
              <a:spLocks noChangeArrowheads="1"/>
            </p:cNvSpPr>
            <p:nvPr/>
          </p:nvSpPr>
          <p:spPr bwMode="auto">
            <a:xfrm>
              <a:off x="4979938" y="1858963"/>
              <a:ext cx="955390" cy="369332"/>
            </a:xfrm>
            <a:prstGeom prst="rect">
              <a:avLst/>
            </a:prstGeom>
            <a:noFill/>
            <a:ln w="9525">
              <a:noFill/>
              <a:miter lim="800000"/>
              <a:headEnd/>
              <a:tailEnd/>
            </a:ln>
          </p:spPr>
          <p:txBody>
            <a:bodyPr wrap="none" lIns="0" tIns="0" rIns="0" bIns="0">
              <a:spAutoFit/>
            </a:bodyPr>
            <a:lstStyle/>
            <a:p>
              <a:r>
                <a:rPr lang="en-US" dirty="0">
                  <a:solidFill>
                    <a:srgbClr val="000000"/>
                  </a:solidFill>
                </a:rPr>
                <a:t>cathode</a:t>
              </a:r>
              <a:endParaRPr lang="en-US" sz="4000" dirty="0"/>
            </a:p>
          </p:txBody>
        </p:sp>
        <p:sp>
          <p:nvSpPr>
            <p:cNvPr id="24593" name="Rectangle 24"/>
            <p:cNvSpPr>
              <a:spLocks noChangeArrowheads="1"/>
            </p:cNvSpPr>
            <p:nvPr/>
          </p:nvSpPr>
          <p:spPr bwMode="auto">
            <a:xfrm>
              <a:off x="4018235" y="1235631"/>
              <a:ext cx="222818" cy="369332"/>
            </a:xfrm>
            <a:prstGeom prst="rect">
              <a:avLst/>
            </a:prstGeom>
            <a:noFill/>
            <a:ln w="9525">
              <a:noFill/>
              <a:miter lim="800000"/>
              <a:headEnd/>
              <a:tailEnd/>
            </a:ln>
          </p:spPr>
          <p:txBody>
            <a:bodyPr wrap="none" lIns="0" tIns="0" rIns="0" bIns="0">
              <a:spAutoFit/>
            </a:bodyPr>
            <a:lstStyle/>
            <a:p>
              <a:r>
                <a:rPr lang="en-US" dirty="0">
                  <a:solidFill>
                    <a:srgbClr val="000000"/>
                  </a:solidFill>
                </a:rPr>
                <a:t>V</a:t>
              </a:r>
              <a:endParaRPr lang="en-US" sz="4000" dirty="0"/>
            </a:p>
          </p:txBody>
        </p:sp>
        <p:sp>
          <p:nvSpPr>
            <p:cNvPr id="24594" name="Rectangle 25"/>
            <p:cNvSpPr>
              <a:spLocks noChangeArrowheads="1"/>
            </p:cNvSpPr>
            <p:nvPr/>
          </p:nvSpPr>
          <p:spPr bwMode="auto">
            <a:xfrm>
              <a:off x="3583260" y="1235631"/>
              <a:ext cx="173124" cy="369332"/>
            </a:xfrm>
            <a:prstGeom prst="rect">
              <a:avLst/>
            </a:prstGeom>
            <a:noFill/>
            <a:ln w="9525">
              <a:noFill/>
              <a:miter lim="800000"/>
              <a:headEnd/>
              <a:tailEnd/>
            </a:ln>
          </p:spPr>
          <p:txBody>
            <a:bodyPr wrap="none" lIns="0" tIns="0" rIns="0" bIns="0">
              <a:spAutoFit/>
            </a:bodyPr>
            <a:lstStyle/>
            <a:p>
              <a:r>
                <a:rPr lang="en-US">
                  <a:solidFill>
                    <a:srgbClr val="000000"/>
                  </a:solidFill>
                </a:rPr>
                <a:t>+</a:t>
              </a:r>
              <a:endParaRPr lang="en-US" sz="4000"/>
            </a:p>
          </p:txBody>
        </p:sp>
        <p:sp>
          <p:nvSpPr>
            <p:cNvPr id="24595" name="Rectangle 26"/>
            <p:cNvSpPr>
              <a:spLocks noChangeArrowheads="1"/>
            </p:cNvSpPr>
            <p:nvPr/>
          </p:nvSpPr>
          <p:spPr bwMode="auto">
            <a:xfrm>
              <a:off x="4540523" y="1050965"/>
              <a:ext cx="153888" cy="369332"/>
            </a:xfrm>
            <a:prstGeom prst="rect">
              <a:avLst/>
            </a:prstGeom>
            <a:noFill/>
            <a:ln w="9525">
              <a:noFill/>
              <a:miter lim="800000"/>
              <a:headEnd/>
              <a:tailEnd/>
            </a:ln>
          </p:spPr>
          <p:txBody>
            <a:bodyPr wrap="none" lIns="0" tIns="0" rIns="0" bIns="0">
              <a:spAutoFit/>
            </a:bodyPr>
            <a:lstStyle/>
            <a:p>
              <a:r>
                <a:rPr lang="en-US" dirty="0">
                  <a:solidFill>
                    <a:srgbClr val="000000"/>
                  </a:solidFill>
                </a:rPr>
                <a:t>_</a:t>
              </a:r>
              <a:endParaRPr lang="en-US" sz="4000" dirty="0"/>
            </a:p>
          </p:txBody>
        </p:sp>
        <p:sp>
          <p:nvSpPr>
            <p:cNvPr id="24596" name="Rectangle 27"/>
            <p:cNvSpPr>
              <a:spLocks noChangeArrowheads="1"/>
            </p:cNvSpPr>
            <p:nvPr/>
          </p:nvSpPr>
          <p:spPr bwMode="auto">
            <a:xfrm>
              <a:off x="3430962" y="3019941"/>
              <a:ext cx="1785745" cy="369332"/>
            </a:xfrm>
            <a:prstGeom prst="rect">
              <a:avLst/>
            </a:prstGeom>
            <a:noFill/>
            <a:ln w="9525">
              <a:noFill/>
              <a:miter lim="800000"/>
              <a:headEnd/>
              <a:tailEnd/>
            </a:ln>
          </p:spPr>
          <p:txBody>
            <a:bodyPr wrap="none" lIns="0" tIns="0" rIns="0" bIns="0">
              <a:spAutoFit/>
            </a:bodyPr>
            <a:lstStyle/>
            <a:p>
              <a:r>
                <a:rPr lang="en-US" u="sng" dirty="0">
                  <a:solidFill>
                    <a:srgbClr val="000000"/>
                  </a:solidFill>
                </a:rPr>
                <a:t>Diode Symbol</a:t>
              </a:r>
              <a:endParaRPr lang="en-US" sz="4000" dirty="0"/>
            </a:p>
          </p:txBody>
        </p:sp>
      </p:grpSp>
      <p:pic>
        <p:nvPicPr>
          <p:cNvPr id="22" name="Picture 21" descr="diode2.jpg"/>
          <p:cNvPicPr>
            <a:picLocks noChangeAspect="1"/>
          </p:cNvPicPr>
          <p:nvPr/>
        </p:nvPicPr>
        <p:blipFill>
          <a:blip r:embed="rId2" cstate="print"/>
          <a:stretch>
            <a:fillRect/>
          </a:stretch>
        </p:blipFill>
        <p:spPr>
          <a:xfrm>
            <a:off x="627063" y="5322332"/>
            <a:ext cx="7620000" cy="990600"/>
          </a:xfrm>
          <a:prstGeom prst="rect">
            <a:avLst/>
          </a:prstGeom>
        </p:spPr>
      </p:pic>
      <p:sp>
        <p:nvSpPr>
          <p:cNvPr id="23" name="Rectangle 27"/>
          <p:cNvSpPr>
            <a:spLocks noChangeArrowheads="1"/>
          </p:cNvSpPr>
          <p:nvPr/>
        </p:nvSpPr>
        <p:spPr bwMode="auto">
          <a:xfrm>
            <a:off x="3741359" y="6312932"/>
            <a:ext cx="1699183" cy="369332"/>
          </a:xfrm>
          <a:prstGeom prst="rect">
            <a:avLst/>
          </a:prstGeom>
          <a:noFill/>
          <a:ln w="9525">
            <a:noFill/>
            <a:miter lim="800000"/>
            <a:headEnd/>
            <a:tailEnd/>
          </a:ln>
        </p:spPr>
        <p:txBody>
          <a:bodyPr wrap="none" lIns="0" tIns="0" rIns="0" bIns="0">
            <a:spAutoFit/>
          </a:bodyPr>
          <a:lstStyle/>
          <a:p>
            <a:r>
              <a:rPr lang="en-US" u="sng" dirty="0">
                <a:solidFill>
                  <a:srgbClr val="000000"/>
                </a:solidFill>
              </a:rPr>
              <a:t>Diode </a:t>
            </a:r>
            <a:r>
              <a:rPr lang="en-US" u="sng" dirty="0" smtClean="0">
                <a:solidFill>
                  <a:srgbClr val="000000"/>
                </a:solidFill>
              </a:rPr>
              <a:t>Picture</a:t>
            </a:r>
            <a:endParaRPr lang="en-US" sz="4000" dirty="0"/>
          </a:p>
        </p:txBody>
      </p:sp>
      <p:sp>
        <p:nvSpPr>
          <p:cNvPr id="24"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5"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6"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5"/>
          <p:cNvSpPr>
            <a:spLocks noChangeArrowheads="1"/>
          </p:cNvSpPr>
          <p:nvPr/>
        </p:nvSpPr>
        <p:spPr bwMode="auto">
          <a:xfrm>
            <a:off x="0" y="381000"/>
            <a:ext cx="9144000" cy="2554545"/>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2000" b="1" u="sng" dirty="0">
                <a:solidFill>
                  <a:schemeClr val="accent2"/>
                </a:solidFill>
                <a:cs typeface="Times New Roman" pitchFamily="18" charset="0"/>
              </a:rPr>
              <a:t>LED (Light emitting diode)</a:t>
            </a:r>
          </a:p>
          <a:p>
            <a:pPr eaLnBrk="0" hangingPunct="0">
              <a:tabLst>
                <a:tab pos="685800" algn="l"/>
                <a:tab pos="1028700" algn="l"/>
                <a:tab pos="1736725" algn="l"/>
                <a:tab pos="3565525" algn="l"/>
              </a:tabLst>
            </a:pPr>
            <a:r>
              <a:rPr lang="en-US" sz="2000" dirty="0">
                <a:solidFill>
                  <a:schemeClr val="accent2"/>
                </a:solidFill>
                <a:cs typeface="Times New Roman" pitchFamily="18" charset="0"/>
              </a:rPr>
              <a:t>LED’s are diodes that emit light when they are forward biased (a positive voltage placed across the LED from anode to cathode as in Figures 2A and 2B).  The amount of light produced is proportional to the current through the LED </a:t>
            </a:r>
          </a:p>
          <a:p>
            <a:pPr eaLnBrk="0" hangingPunct="0">
              <a:tabLst>
                <a:tab pos="685800" algn="l"/>
                <a:tab pos="1028700" algn="l"/>
                <a:tab pos="1736725" algn="l"/>
                <a:tab pos="3565525" algn="l"/>
              </a:tabLst>
            </a:pPr>
            <a:r>
              <a:rPr lang="en-US" sz="2000" dirty="0">
                <a:solidFill>
                  <a:schemeClr val="accent2"/>
                </a:solidFill>
                <a:cs typeface="Times New Roman" pitchFamily="18" charset="0"/>
              </a:rPr>
              <a:t> 	The resistance of an LED is sufficiently low such that if a few volts is placed directly across an LED, it will be destroyed.  Therefore, a </a:t>
            </a:r>
            <a:r>
              <a:rPr lang="en-US" sz="2000" i="1" u="sng" dirty="0">
                <a:solidFill>
                  <a:schemeClr val="accent2"/>
                </a:solidFill>
                <a:cs typeface="Times New Roman" pitchFamily="18" charset="0"/>
              </a:rPr>
              <a:t>current-limiting resistor</a:t>
            </a:r>
            <a:r>
              <a:rPr lang="en-US" sz="2000" dirty="0">
                <a:solidFill>
                  <a:schemeClr val="accent2"/>
                </a:solidFill>
                <a:cs typeface="Times New Roman" pitchFamily="18" charset="0"/>
              </a:rPr>
              <a:t> should always be used with an LED.  The resistor must be chosen to yield a current such that an appropriate brightness is obtained.</a:t>
            </a:r>
            <a:endParaRPr lang="en-US" sz="2000" dirty="0">
              <a:solidFill>
                <a:schemeClr val="accent2"/>
              </a:solidFill>
            </a:endParaRPr>
          </a:p>
        </p:txBody>
      </p:sp>
      <p:grpSp>
        <p:nvGrpSpPr>
          <p:cNvPr id="60" name="Group 59"/>
          <p:cNvGrpSpPr/>
          <p:nvPr/>
        </p:nvGrpSpPr>
        <p:grpSpPr>
          <a:xfrm>
            <a:off x="176538" y="2839456"/>
            <a:ext cx="8660022" cy="3928444"/>
            <a:chOff x="176538" y="2839456"/>
            <a:chExt cx="8660022" cy="3928444"/>
          </a:xfrm>
        </p:grpSpPr>
        <p:grpSp>
          <p:nvGrpSpPr>
            <p:cNvPr id="59" name="Group 58"/>
            <p:cNvGrpSpPr/>
            <p:nvPr/>
          </p:nvGrpSpPr>
          <p:grpSpPr>
            <a:xfrm>
              <a:off x="176538" y="3256047"/>
              <a:ext cx="2660339" cy="1204786"/>
              <a:chOff x="176538" y="3256047"/>
              <a:chExt cx="2660339" cy="1204786"/>
            </a:xfrm>
          </p:grpSpPr>
          <p:sp>
            <p:nvSpPr>
              <p:cNvPr id="25608" name="Line 7"/>
              <p:cNvSpPr>
                <a:spLocks noChangeShapeType="1"/>
              </p:cNvSpPr>
              <p:nvPr/>
            </p:nvSpPr>
            <p:spPr bwMode="auto">
              <a:xfrm flipV="1">
                <a:off x="1194119" y="3619527"/>
                <a:ext cx="1690" cy="363480"/>
              </a:xfrm>
              <a:prstGeom prst="line">
                <a:avLst/>
              </a:prstGeom>
              <a:noFill/>
              <a:ln w="14288">
                <a:solidFill>
                  <a:srgbClr val="000000"/>
                </a:solidFill>
                <a:round/>
                <a:headEnd/>
                <a:tailEnd/>
              </a:ln>
            </p:spPr>
            <p:txBody>
              <a:bodyPr/>
              <a:lstStyle/>
              <a:p>
                <a:endParaRPr lang="en-US"/>
              </a:p>
            </p:txBody>
          </p:sp>
          <p:sp>
            <p:nvSpPr>
              <p:cNvPr id="25609" name="Line 8"/>
              <p:cNvSpPr>
                <a:spLocks noChangeShapeType="1"/>
              </p:cNvSpPr>
              <p:nvPr/>
            </p:nvSpPr>
            <p:spPr bwMode="auto">
              <a:xfrm>
                <a:off x="1194119" y="3619527"/>
                <a:ext cx="277215" cy="182570"/>
              </a:xfrm>
              <a:prstGeom prst="line">
                <a:avLst/>
              </a:prstGeom>
              <a:noFill/>
              <a:ln w="14288">
                <a:solidFill>
                  <a:srgbClr val="000000"/>
                </a:solidFill>
                <a:round/>
                <a:headEnd/>
                <a:tailEnd/>
              </a:ln>
            </p:spPr>
            <p:txBody>
              <a:bodyPr/>
              <a:lstStyle/>
              <a:p>
                <a:endParaRPr lang="en-US"/>
              </a:p>
            </p:txBody>
          </p:sp>
          <p:sp>
            <p:nvSpPr>
              <p:cNvPr id="25610" name="Line 9"/>
              <p:cNvSpPr>
                <a:spLocks noChangeShapeType="1"/>
              </p:cNvSpPr>
              <p:nvPr/>
            </p:nvSpPr>
            <p:spPr bwMode="auto">
              <a:xfrm flipV="1">
                <a:off x="1194119" y="3802097"/>
                <a:ext cx="277215" cy="180910"/>
              </a:xfrm>
              <a:prstGeom prst="line">
                <a:avLst/>
              </a:prstGeom>
              <a:noFill/>
              <a:ln w="14288">
                <a:solidFill>
                  <a:srgbClr val="000000"/>
                </a:solidFill>
                <a:round/>
                <a:headEnd/>
                <a:tailEnd/>
              </a:ln>
            </p:spPr>
            <p:txBody>
              <a:bodyPr/>
              <a:lstStyle/>
              <a:p>
                <a:endParaRPr lang="en-US"/>
              </a:p>
            </p:txBody>
          </p:sp>
          <p:sp>
            <p:nvSpPr>
              <p:cNvPr id="25611" name="Line 10"/>
              <p:cNvSpPr>
                <a:spLocks noChangeShapeType="1"/>
              </p:cNvSpPr>
              <p:nvPr/>
            </p:nvSpPr>
            <p:spPr bwMode="auto">
              <a:xfrm>
                <a:off x="1471334" y="3619527"/>
                <a:ext cx="1690" cy="363480"/>
              </a:xfrm>
              <a:prstGeom prst="line">
                <a:avLst/>
              </a:prstGeom>
              <a:noFill/>
              <a:ln w="14288">
                <a:solidFill>
                  <a:srgbClr val="000000"/>
                </a:solidFill>
                <a:round/>
                <a:headEnd/>
                <a:tailEnd/>
              </a:ln>
            </p:spPr>
            <p:txBody>
              <a:bodyPr/>
              <a:lstStyle/>
              <a:p>
                <a:endParaRPr lang="en-US"/>
              </a:p>
            </p:txBody>
          </p:sp>
          <p:sp>
            <p:nvSpPr>
              <p:cNvPr id="25612" name="Line 11"/>
              <p:cNvSpPr>
                <a:spLocks noChangeShapeType="1"/>
              </p:cNvSpPr>
              <p:nvPr/>
            </p:nvSpPr>
            <p:spPr bwMode="auto">
              <a:xfrm>
                <a:off x="1471334" y="3802097"/>
                <a:ext cx="370183" cy="1660"/>
              </a:xfrm>
              <a:prstGeom prst="line">
                <a:avLst/>
              </a:prstGeom>
              <a:noFill/>
              <a:ln w="14288">
                <a:solidFill>
                  <a:srgbClr val="000000"/>
                </a:solidFill>
                <a:round/>
                <a:headEnd/>
                <a:tailEnd/>
              </a:ln>
            </p:spPr>
            <p:txBody>
              <a:bodyPr/>
              <a:lstStyle/>
              <a:p>
                <a:endParaRPr lang="en-US"/>
              </a:p>
            </p:txBody>
          </p:sp>
          <p:sp>
            <p:nvSpPr>
              <p:cNvPr id="25613" name="Line 12"/>
              <p:cNvSpPr>
                <a:spLocks noChangeShapeType="1"/>
              </p:cNvSpPr>
              <p:nvPr/>
            </p:nvSpPr>
            <p:spPr bwMode="auto">
              <a:xfrm flipH="1">
                <a:off x="823936" y="3802097"/>
                <a:ext cx="370183" cy="1660"/>
              </a:xfrm>
              <a:prstGeom prst="line">
                <a:avLst/>
              </a:prstGeom>
              <a:noFill/>
              <a:ln w="14288">
                <a:solidFill>
                  <a:srgbClr val="000000"/>
                </a:solidFill>
                <a:round/>
                <a:headEnd/>
                <a:tailEnd/>
              </a:ln>
            </p:spPr>
            <p:txBody>
              <a:bodyPr/>
              <a:lstStyle/>
              <a:p>
                <a:endParaRPr lang="en-US"/>
              </a:p>
            </p:txBody>
          </p:sp>
          <p:sp>
            <p:nvSpPr>
              <p:cNvPr id="25614" name="Line 13"/>
              <p:cNvSpPr>
                <a:spLocks noChangeShapeType="1"/>
              </p:cNvSpPr>
              <p:nvPr/>
            </p:nvSpPr>
            <p:spPr bwMode="auto">
              <a:xfrm>
                <a:off x="1841517" y="3802097"/>
                <a:ext cx="185937" cy="1660"/>
              </a:xfrm>
              <a:prstGeom prst="line">
                <a:avLst/>
              </a:prstGeom>
              <a:noFill/>
              <a:ln w="14288">
                <a:solidFill>
                  <a:srgbClr val="000000"/>
                </a:solidFill>
                <a:round/>
                <a:headEnd/>
                <a:tailEnd/>
              </a:ln>
            </p:spPr>
            <p:txBody>
              <a:bodyPr/>
              <a:lstStyle/>
              <a:p>
                <a:endParaRPr lang="en-US"/>
              </a:p>
            </p:txBody>
          </p:sp>
          <p:sp>
            <p:nvSpPr>
              <p:cNvPr id="25615" name="Line 14"/>
              <p:cNvSpPr>
                <a:spLocks noChangeShapeType="1"/>
              </p:cNvSpPr>
              <p:nvPr/>
            </p:nvSpPr>
            <p:spPr bwMode="auto">
              <a:xfrm flipH="1" flipV="1">
                <a:off x="823936" y="3438617"/>
                <a:ext cx="185937" cy="89625"/>
              </a:xfrm>
              <a:prstGeom prst="line">
                <a:avLst/>
              </a:prstGeom>
              <a:noFill/>
              <a:ln w="0">
                <a:solidFill>
                  <a:srgbClr val="000000"/>
                </a:solidFill>
                <a:round/>
                <a:headEnd/>
                <a:tailEnd/>
              </a:ln>
            </p:spPr>
            <p:txBody>
              <a:bodyPr/>
              <a:lstStyle/>
              <a:p>
                <a:endParaRPr lang="en-US"/>
              </a:p>
            </p:txBody>
          </p:sp>
          <p:sp>
            <p:nvSpPr>
              <p:cNvPr id="25616" name="Line 15"/>
              <p:cNvSpPr>
                <a:spLocks noChangeShapeType="1"/>
              </p:cNvSpPr>
              <p:nvPr/>
            </p:nvSpPr>
            <p:spPr bwMode="auto">
              <a:xfrm flipH="1" flipV="1">
                <a:off x="1101151" y="3256047"/>
                <a:ext cx="92968" cy="182570"/>
              </a:xfrm>
              <a:prstGeom prst="line">
                <a:avLst/>
              </a:prstGeom>
              <a:noFill/>
              <a:ln w="0">
                <a:solidFill>
                  <a:srgbClr val="000000"/>
                </a:solidFill>
                <a:round/>
                <a:headEnd/>
                <a:tailEnd/>
              </a:ln>
            </p:spPr>
            <p:txBody>
              <a:bodyPr/>
              <a:lstStyle/>
              <a:p>
                <a:endParaRPr lang="en-US"/>
              </a:p>
            </p:txBody>
          </p:sp>
          <p:sp>
            <p:nvSpPr>
              <p:cNvPr id="25617" name="Line 16"/>
              <p:cNvSpPr>
                <a:spLocks noChangeShapeType="1"/>
              </p:cNvSpPr>
              <p:nvPr/>
            </p:nvSpPr>
            <p:spPr bwMode="auto">
              <a:xfrm flipV="1">
                <a:off x="1380056" y="3256047"/>
                <a:ext cx="1690" cy="182570"/>
              </a:xfrm>
              <a:prstGeom prst="line">
                <a:avLst/>
              </a:prstGeom>
              <a:noFill/>
              <a:ln w="0">
                <a:solidFill>
                  <a:srgbClr val="000000"/>
                </a:solidFill>
                <a:round/>
                <a:headEnd/>
                <a:tailEnd/>
              </a:ln>
            </p:spPr>
            <p:txBody>
              <a:bodyPr/>
              <a:lstStyle/>
              <a:p>
                <a:endParaRPr lang="en-US"/>
              </a:p>
            </p:txBody>
          </p:sp>
          <p:sp>
            <p:nvSpPr>
              <p:cNvPr id="25618" name="Line 17"/>
              <p:cNvSpPr>
                <a:spLocks noChangeShapeType="1"/>
              </p:cNvSpPr>
              <p:nvPr/>
            </p:nvSpPr>
            <p:spPr bwMode="auto">
              <a:xfrm flipV="1">
                <a:off x="1564302" y="3347332"/>
                <a:ext cx="185937" cy="91285"/>
              </a:xfrm>
              <a:prstGeom prst="line">
                <a:avLst/>
              </a:prstGeom>
              <a:noFill/>
              <a:ln w="0">
                <a:solidFill>
                  <a:srgbClr val="000000"/>
                </a:solidFill>
                <a:round/>
                <a:headEnd/>
                <a:tailEnd/>
              </a:ln>
            </p:spPr>
            <p:txBody>
              <a:bodyPr/>
              <a:lstStyle/>
              <a:p>
                <a:endParaRPr lang="en-US"/>
              </a:p>
            </p:txBody>
          </p:sp>
          <p:sp>
            <p:nvSpPr>
              <p:cNvPr id="25619" name="Rectangle 18"/>
              <p:cNvSpPr>
                <a:spLocks noChangeArrowheads="1"/>
              </p:cNvSpPr>
              <p:nvPr/>
            </p:nvSpPr>
            <p:spPr bwMode="auto">
              <a:xfrm>
                <a:off x="176538" y="3663597"/>
                <a:ext cx="551433" cy="276999"/>
              </a:xfrm>
              <a:prstGeom prst="rect">
                <a:avLst/>
              </a:prstGeom>
              <a:noFill/>
              <a:ln w="9525">
                <a:noFill/>
                <a:miter lim="800000"/>
                <a:headEnd/>
                <a:tailEnd/>
              </a:ln>
            </p:spPr>
            <p:txBody>
              <a:bodyPr wrap="none" lIns="0" tIns="0" rIns="0" bIns="0">
                <a:spAutoFit/>
              </a:bodyPr>
              <a:lstStyle/>
              <a:p>
                <a:r>
                  <a:rPr lang="en-US" sz="1800" dirty="0">
                    <a:solidFill>
                      <a:srgbClr val="000000"/>
                    </a:solidFill>
                  </a:rPr>
                  <a:t>anode</a:t>
                </a:r>
                <a:endParaRPr lang="en-US" sz="3200" dirty="0"/>
              </a:p>
            </p:txBody>
          </p:sp>
          <p:sp>
            <p:nvSpPr>
              <p:cNvPr id="25620" name="Rectangle 19"/>
              <p:cNvSpPr>
                <a:spLocks noChangeArrowheads="1"/>
              </p:cNvSpPr>
              <p:nvPr/>
            </p:nvSpPr>
            <p:spPr bwMode="auto">
              <a:xfrm>
                <a:off x="2118732" y="3663597"/>
                <a:ext cx="718145" cy="276999"/>
              </a:xfrm>
              <a:prstGeom prst="rect">
                <a:avLst/>
              </a:prstGeom>
              <a:noFill/>
              <a:ln w="9525">
                <a:noFill/>
                <a:miter lim="800000"/>
                <a:headEnd/>
                <a:tailEnd/>
              </a:ln>
            </p:spPr>
            <p:txBody>
              <a:bodyPr wrap="none" lIns="0" tIns="0" rIns="0" bIns="0">
                <a:spAutoFit/>
              </a:bodyPr>
              <a:lstStyle/>
              <a:p>
                <a:r>
                  <a:rPr lang="en-US" sz="1800" dirty="0">
                    <a:solidFill>
                      <a:srgbClr val="000000"/>
                    </a:solidFill>
                  </a:rPr>
                  <a:t>cathode</a:t>
                </a:r>
                <a:endParaRPr lang="en-US" sz="3200" dirty="0"/>
              </a:p>
            </p:txBody>
          </p:sp>
          <p:sp>
            <p:nvSpPr>
              <p:cNvPr id="25621" name="Rectangle 20"/>
              <p:cNvSpPr>
                <a:spLocks noChangeArrowheads="1"/>
              </p:cNvSpPr>
              <p:nvPr/>
            </p:nvSpPr>
            <p:spPr bwMode="auto">
              <a:xfrm>
                <a:off x="1194119" y="4183834"/>
                <a:ext cx="166712" cy="276999"/>
              </a:xfrm>
              <a:prstGeom prst="rect">
                <a:avLst/>
              </a:prstGeom>
              <a:noFill/>
              <a:ln w="9525">
                <a:noFill/>
                <a:miter lim="800000"/>
                <a:headEnd/>
                <a:tailEnd/>
              </a:ln>
            </p:spPr>
            <p:txBody>
              <a:bodyPr wrap="none" lIns="0" tIns="0" rIns="0" bIns="0">
                <a:spAutoFit/>
              </a:bodyPr>
              <a:lstStyle/>
              <a:p>
                <a:r>
                  <a:rPr lang="en-US" sz="1800">
                    <a:solidFill>
                      <a:srgbClr val="000000"/>
                    </a:solidFill>
                  </a:rPr>
                  <a:t>V</a:t>
                </a:r>
                <a:endParaRPr lang="en-US" sz="3200"/>
              </a:p>
            </p:txBody>
          </p:sp>
          <p:sp>
            <p:nvSpPr>
              <p:cNvPr id="25622" name="Rectangle 21"/>
              <p:cNvSpPr>
                <a:spLocks noChangeArrowheads="1"/>
              </p:cNvSpPr>
              <p:nvPr/>
            </p:nvSpPr>
            <p:spPr bwMode="auto">
              <a:xfrm>
                <a:off x="730968" y="4183834"/>
                <a:ext cx="129844" cy="276999"/>
              </a:xfrm>
              <a:prstGeom prst="rect">
                <a:avLst/>
              </a:prstGeom>
              <a:noFill/>
              <a:ln w="9525">
                <a:noFill/>
                <a:miter lim="800000"/>
                <a:headEnd/>
                <a:tailEnd/>
              </a:ln>
            </p:spPr>
            <p:txBody>
              <a:bodyPr wrap="none" lIns="0" tIns="0" rIns="0" bIns="0">
                <a:spAutoFit/>
              </a:bodyPr>
              <a:lstStyle/>
              <a:p>
                <a:r>
                  <a:rPr lang="en-US" sz="1800">
                    <a:solidFill>
                      <a:srgbClr val="000000"/>
                    </a:solidFill>
                  </a:rPr>
                  <a:t>+</a:t>
                </a:r>
                <a:endParaRPr lang="en-US" sz="3200"/>
              </a:p>
            </p:txBody>
          </p:sp>
          <p:sp>
            <p:nvSpPr>
              <p:cNvPr id="25623" name="Rectangle 22"/>
              <p:cNvSpPr>
                <a:spLocks noChangeArrowheads="1"/>
              </p:cNvSpPr>
              <p:nvPr/>
            </p:nvSpPr>
            <p:spPr bwMode="auto">
              <a:xfrm>
                <a:off x="1750239" y="4092549"/>
                <a:ext cx="115416" cy="276999"/>
              </a:xfrm>
              <a:prstGeom prst="rect">
                <a:avLst/>
              </a:prstGeom>
              <a:noFill/>
              <a:ln w="9525">
                <a:noFill/>
                <a:miter lim="800000"/>
                <a:headEnd/>
                <a:tailEnd/>
              </a:ln>
            </p:spPr>
            <p:txBody>
              <a:bodyPr wrap="none" lIns="0" tIns="0" rIns="0" bIns="0">
                <a:spAutoFit/>
              </a:bodyPr>
              <a:lstStyle/>
              <a:p>
                <a:r>
                  <a:rPr lang="en-US" sz="1800">
                    <a:solidFill>
                      <a:srgbClr val="000000"/>
                    </a:solidFill>
                  </a:rPr>
                  <a:t>_</a:t>
                </a:r>
                <a:endParaRPr lang="en-US" sz="3200"/>
              </a:p>
            </p:txBody>
          </p:sp>
        </p:grpSp>
        <p:sp>
          <p:nvSpPr>
            <p:cNvPr id="25624" name="Rectangle 23"/>
            <p:cNvSpPr>
              <a:spLocks noChangeArrowheads="1"/>
            </p:cNvSpPr>
            <p:nvPr/>
          </p:nvSpPr>
          <p:spPr bwMode="auto">
            <a:xfrm>
              <a:off x="493502" y="4775438"/>
              <a:ext cx="1955664" cy="276999"/>
            </a:xfrm>
            <a:prstGeom prst="rect">
              <a:avLst/>
            </a:prstGeom>
            <a:noFill/>
            <a:ln w="9525">
              <a:noFill/>
              <a:miter lim="800000"/>
              <a:headEnd/>
              <a:tailEnd/>
            </a:ln>
          </p:spPr>
          <p:txBody>
            <a:bodyPr wrap="none" lIns="0" tIns="0" rIns="0" bIns="0">
              <a:spAutoFit/>
            </a:bodyPr>
            <a:lstStyle/>
            <a:p>
              <a:r>
                <a:rPr lang="en-US" sz="1800" u="sng" dirty="0" smtClean="0">
                  <a:solidFill>
                    <a:srgbClr val="000000"/>
                  </a:solidFill>
                </a:rPr>
                <a:t>Forward-biased </a:t>
              </a:r>
              <a:r>
                <a:rPr lang="en-US" sz="1800" u="sng" dirty="0">
                  <a:solidFill>
                    <a:srgbClr val="000000"/>
                  </a:solidFill>
                </a:rPr>
                <a:t>LED</a:t>
              </a:r>
              <a:endParaRPr lang="en-US" sz="3200" dirty="0"/>
            </a:p>
          </p:txBody>
        </p:sp>
        <p:sp>
          <p:nvSpPr>
            <p:cNvPr id="25625" name="Arc 24"/>
            <p:cNvSpPr>
              <a:spLocks/>
            </p:cNvSpPr>
            <p:nvPr/>
          </p:nvSpPr>
          <p:spPr bwMode="auto">
            <a:xfrm>
              <a:off x="4033792" y="3090074"/>
              <a:ext cx="185937" cy="273855"/>
            </a:xfrm>
            <a:custGeom>
              <a:avLst/>
              <a:gdLst>
                <a:gd name="T0" fmla="*/ 0 w 21600"/>
                <a:gd name="T1" fmla="*/ 1 h 21600"/>
                <a:gd name="T2" fmla="*/ 1 w 21600"/>
                <a:gd name="T3" fmla="*/ 0 h 21600"/>
                <a:gd name="T4" fmla="*/ 1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14288">
              <a:solidFill>
                <a:srgbClr val="000000"/>
              </a:solidFill>
              <a:round/>
              <a:headEnd/>
              <a:tailEnd/>
            </a:ln>
          </p:spPr>
          <p:txBody>
            <a:bodyPr/>
            <a:lstStyle/>
            <a:p>
              <a:endParaRPr lang="en-US"/>
            </a:p>
          </p:txBody>
        </p:sp>
        <p:sp>
          <p:nvSpPr>
            <p:cNvPr id="25626" name="Arc 25"/>
            <p:cNvSpPr>
              <a:spLocks/>
            </p:cNvSpPr>
            <p:nvPr/>
          </p:nvSpPr>
          <p:spPr bwMode="auto">
            <a:xfrm>
              <a:off x="4219729" y="3090074"/>
              <a:ext cx="185937" cy="273855"/>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4288">
              <a:solidFill>
                <a:srgbClr val="000000"/>
              </a:solidFill>
              <a:round/>
              <a:headEnd/>
              <a:tailEnd/>
            </a:ln>
          </p:spPr>
          <p:txBody>
            <a:bodyPr/>
            <a:lstStyle/>
            <a:p>
              <a:endParaRPr lang="en-US"/>
            </a:p>
          </p:txBody>
        </p:sp>
        <p:sp>
          <p:nvSpPr>
            <p:cNvPr id="25627" name="Line 26"/>
            <p:cNvSpPr>
              <a:spLocks noChangeShapeType="1"/>
            </p:cNvSpPr>
            <p:nvPr/>
          </p:nvSpPr>
          <p:spPr bwMode="auto">
            <a:xfrm>
              <a:off x="4035482" y="3363929"/>
              <a:ext cx="1690" cy="272195"/>
            </a:xfrm>
            <a:prstGeom prst="line">
              <a:avLst/>
            </a:prstGeom>
            <a:noFill/>
            <a:ln w="14288">
              <a:solidFill>
                <a:srgbClr val="000000"/>
              </a:solidFill>
              <a:round/>
              <a:headEnd/>
              <a:tailEnd/>
            </a:ln>
          </p:spPr>
          <p:txBody>
            <a:bodyPr/>
            <a:lstStyle/>
            <a:p>
              <a:endParaRPr lang="en-US"/>
            </a:p>
          </p:txBody>
        </p:sp>
        <p:sp>
          <p:nvSpPr>
            <p:cNvPr id="25628" name="Line 27"/>
            <p:cNvSpPr>
              <a:spLocks noChangeShapeType="1"/>
            </p:cNvSpPr>
            <p:nvPr/>
          </p:nvSpPr>
          <p:spPr bwMode="auto">
            <a:xfrm>
              <a:off x="4405665" y="3363929"/>
              <a:ext cx="1690" cy="272195"/>
            </a:xfrm>
            <a:prstGeom prst="line">
              <a:avLst/>
            </a:prstGeom>
            <a:noFill/>
            <a:ln w="14288">
              <a:solidFill>
                <a:srgbClr val="000000"/>
              </a:solidFill>
              <a:round/>
              <a:headEnd/>
              <a:tailEnd/>
            </a:ln>
          </p:spPr>
          <p:txBody>
            <a:bodyPr/>
            <a:lstStyle/>
            <a:p>
              <a:endParaRPr lang="en-US"/>
            </a:p>
          </p:txBody>
        </p:sp>
        <p:sp>
          <p:nvSpPr>
            <p:cNvPr id="25629" name="Line 28"/>
            <p:cNvSpPr>
              <a:spLocks noChangeShapeType="1"/>
            </p:cNvSpPr>
            <p:nvPr/>
          </p:nvSpPr>
          <p:spPr bwMode="auto">
            <a:xfrm>
              <a:off x="4035482" y="3636124"/>
              <a:ext cx="370183" cy="1660"/>
            </a:xfrm>
            <a:prstGeom prst="line">
              <a:avLst/>
            </a:prstGeom>
            <a:noFill/>
            <a:ln w="14288">
              <a:solidFill>
                <a:srgbClr val="000000"/>
              </a:solidFill>
              <a:round/>
              <a:headEnd/>
              <a:tailEnd/>
            </a:ln>
          </p:spPr>
          <p:txBody>
            <a:bodyPr/>
            <a:lstStyle/>
            <a:p>
              <a:endParaRPr lang="en-US"/>
            </a:p>
          </p:txBody>
        </p:sp>
        <p:sp>
          <p:nvSpPr>
            <p:cNvPr id="25630" name="Line 29"/>
            <p:cNvSpPr>
              <a:spLocks noChangeShapeType="1"/>
            </p:cNvSpPr>
            <p:nvPr/>
          </p:nvSpPr>
          <p:spPr bwMode="auto">
            <a:xfrm flipV="1">
              <a:off x="4128450" y="3636124"/>
              <a:ext cx="1690" cy="912849"/>
            </a:xfrm>
            <a:prstGeom prst="line">
              <a:avLst/>
            </a:prstGeom>
            <a:noFill/>
            <a:ln w="14288">
              <a:solidFill>
                <a:srgbClr val="000000"/>
              </a:solidFill>
              <a:round/>
              <a:headEnd/>
              <a:tailEnd/>
            </a:ln>
          </p:spPr>
          <p:txBody>
            <a:bodyPr/>
            <a:lstStyle/>
            <a:p>
              <a:endParaRPr lang="en-US"/>
            </a:p>
          </p:txBody>
        </p:sp>
        <p:sp>
          <p:nvSpPr>
            <p:cNvPr id="25631" name="Line 30"/>
            <p:cNvSpPr>
              <a:spLocks noChangeShapeType="1"/>
            </p:cNvSpPr>
            <p:nvPr/>
          </p:nvSpPr>
          <p:spPr bwMode="auto">
            <a:xfrm flipH="1" flipV="1">
              <a:off x="4312697" y="3636124"/>
              <a:ext cx="3381" cy="726960"/>
            </a:xfrm>
            <a:prstGeom prst="line">
              <a:avLst/>
            </a:prstGeom>
            <a:noFill/>
            <a:ln w="14288">
              <a:solidFill>
                <a:srgbClr val="000000"/>
              </a:solidFill>
              <a:round/>
              <a:headEnd/>
              <a:tailEnd/>
            </a:ln>
          </p:spPr>
          <p:txBody>
            <a:bodyPr/>
            <a:lstStyle/>
            <a:p>
              <a:endParaRPr lang="en-US"/>
            </a:p>
          </p:txBody>
        </p:sp>
        <p:sp>
          <p:nvSpPr>
            <p:cNvPr id="25632" name="Rectangle 31"/>
            <p:cNvSpPr>
              <a:spLocks noChangeArrowheads="1"/>
            </p:cNvSpPr>
            <p:nvPr/>
          </p:nvSpPr>
          <p:spPr bwMode="auto">
            <a:xfrm>
              <a:off x="3481053" y="4200431"/>
              <a:ext cx="551433" cy="276999"/>
            </a:xfrm>
            <a:prstGeom prst="rect">
              <a:avLst/>
            </a:prstGeom>
            <a:noFill/>
            <a:ln w="9525">
              <a:noFill/>
              <a:miter lim="800000"/>
              <a:headEnd/>
              <a:tailEnd/>
            </a:ln>
          </p:spPr>
          <p:txBody>
            <a:bodyPr wrap="none" lIns="0" tIns="0" rIns="0" bIns="0">
              <a:spAutoFit/>
            </a:bodyPr>
            <a:lstStyle/>
            <a:p>
              <a:r>
                <a:rPr lang="en-US" sz="1800">
                  <a:solidFill>
                    <a:srgbClr val="000000"/>
                  </a:solidFill>
                </a:rPr>
                <a:t>anode</a:t>
              </a:r>
              <a:endParaRPr lang="en-US" sz="3200"/>
            </a:p>
          </p:txBody>
        </p:sp>
        <p:sp>
          <p:nvSpPr>
            <p:cNvPr id="25633" name="Rectangle 32"/>
            <p:cNvSpPr>
              <a:spLocks noChangeArrowheads="1"/>
            </p:cNvSpPr>
            <p:nvPr/>
          </p:nvSpPr>
          <p:spPr bwMode="auto">
            <a:xfrm>
              <a:off x="3481053" y="4383001"/>
              <a:ext cx="564257" cy="276999"/>
            </a:xfrm>
            <a:prstGeom prst="rect">
              <a:avLst/>
            </a:prstGeom>
            <a:noFill/>
            <a:ln w="9525">
              <a:noFill/>
              <a:miter lim="800000"/>
              <a:headEnd/>
              <a:tailEnd/>
            </a:ln>
          </p:spPr>
          <p:txBody>
            <a:bodyPr wrap="none" lIns="0" tIns="0" rIns="0" bIns="0">
              <a:spAutoFit/>
            </a:bodyPr>
            <a:lstStyle/>
            <a:p>
              <a:r>
                <a:rPr lang="en-US" sz="1800">
                  <a:solidFill>
                    <a:srgbClr val="000000"/>
                  </a:solidFill>
                </a:rPr>
                <a:t>(long)</a:t>
              </a:r>
              <a:endParaRPr lang="en-US" sz="3200"/>
            </a:p>
          </p:txBody>
        </p:sp>
        <p:sp>
          <p:nvSpPr>
            <p:cNvPr id="25634" name="Rectangle 33"/>
            <p:cNvSpPr>
              <a:spLocks noChangeArrowheads="1"/>
            </p:cNvSpPr>
            <p:nvPr/>
          </p:nvSpPr>
          <p:spPr bwMode="auto">
            <a:xfrm>
              <a:off x="4589912" y="4200431"/>
              <a:ext cx="718145" cy="276999"/>
            </a:xfrm>
            <a:prstGeom prst="rect">
              <a:avLst/>
            </a:prstGeom>
            <a:noFill/>
            <a:ln w="9525">
              <a:noFill/>
              <a:miter lim="800000"/>
              <a:headEnd/>
              <a:tailEnd/>
            </a:ln>
          </p:spPr>
          <p:txBody>
            <a:bodyPr wrap="none" lIns="0" tIns="0" rIns="0" bIns="0">
              <a:spAutoFit/>
            </a:bodyPr>
            <a:lstStyle/>
            <a:p>
              <a:r>
                <a:rPr lang="en-US" sz="1800">
                  <a:solidFill>
                    <a:srgbClr val="000000"/>
                  </a:solidFill>
                </a:rPr>
                <a:t>cathode</a:t>
              </a:r>
              <a:endParaRPr lang="en-US" sz="3200"/>
            </a:p>
          </p:txBody>
        </p:sp>
        <p:sp>
          <p:nvSpPr>
            <p:cNvPr id="25635" name="Rectangle 34"/>
            <p:cNvSpPr>
              <a:spLocks noChangeArrowheads="1"/>
            </p:cNvSpPr>
            <p:nvPr/>
          </p:nvSpPr>
          <p:spPr bwMode="auto">
            <a:xfrm>
              <a:off x="4589912" y="4383001"/>
              <a:ext cx="673261" cy="276999"/>
            </a:xfrm>
            <a:prstGeom prst="rect">
              <a:avLst/>
            </a:prstGeom>
            <a:noFill/>
            <a:ln w="9525">
              <a:noFill/>
              <a:miter lim="800000"/>
              <a:headEnd/>
              <a:tailEnd/>
            </a:ln>
          </p:spPr>
          <p:txBody>
            <a:bodyPr wrap="none" lIns="0" tIns="0" rIns="0" bIns="0">
              <a:spAutoFit/>
            </a:bodyPr>
            <a:lstStyle/>
            <a:p>
              <a:r>
                <a:rPr lang="en-US" sz="1800">
                  <a:solidFill>
                    <a:srgbClr val="000000"/>
                  </a:solidFill>
                </a:rPr>
                <a:t> (short)</a:t>
              </a:r>
              <a:endParaRPr lang="en-US" sz="3200"/>
            </a:p>
          </p:txBody>
        </p:sp>
        <p:sp>
          <p:nvSpPr>
            <p:cNvPr id="25636" name="Rectangle 35"/>
            <p:cNvSpPr>
              <a:spLocks noChangeArrowheads="1"/>
            </p:cNvSpPr>
            <p:nvPr/>
          </p:nvSpPr>
          <p:spPr bwMode="auto">
            <a:xfrm>
              <a:off x="3429338" y="4822653"/>
              <a:ext cx="1878719" cy="276999"/>
            </a:xfrm>
            <a:prstGeom prst="rect">
              <a:avLst/>
            </a:prstGeom>
            <a:noFill/>
            <a:ln w="9525">
              <a:noFill/>
              <a:miter lim="800000"/>
              <a:headEnd/>
              <a:tailEnd/>
            </a:ln>
          </p:spPr>
          <p:txBody>
            <a:bodyPr wrap="none" lIns="0" tIns="0" rIns="0" bIns="0">
              <a:spAutoFit/>
            </a:bodyPr>
            <a:lstStyle/>
            <a:p>
              <a:r>
                <a:rPr lang="en-US" sz="1800" u="sng" dirty="0" smtClean="0">
                  <a:solidFill>
                    <a:srgbClr val="000000"/>
                  </a:solidFill>
                </a:rPr>
                <a:t>Physical </a:t>
              </a:r>
              <a:r>
                <a:rPr lang="en-US" sz="1800" u="sng" dirty="0">
                  <a:solidFill>
                    <a:srgbClr val="000000"/>
                  </a:solidFill>
                </a:rPr>
                <a:t>appearance</a:t>
              </a:r>
              <a:endParaRPr lang="en-US" sz="3200" dirty="0"/>
            </a:p>
          </p:txBody>
        </p:sp>
        <p:sp>
          <p:nvSpPr>
            <p:cNvPr id="25637" name="Line 36"/>
            <p:cNvSpPr>
              <a:spLocks noChangeShapeType="1"/>
            </p:cNvSpPr>
            <p:nvPr/>
          </p:nvSpPr>
          <p:spPr bwMode="auto">
            <a:xfrm>
              <a:off x="6073640" y="3365414"/>
              <a:ext cx="1690" cy="1367614"/>
            </a:xfrm>
            <a:prstGeom prst="line">
              <a:avLst/>
            </a:prstGeom>
            <a:noFill/>
            <a:ln w="14288">
              <a:solidFill>
                <a:srgbClr val="000000"/>
              </a:solidFill>
              <a:round/>
              <a:headEnd/>
              <a:tailEnd/>
            </a:ln>
          </p:spPr>
          <p:txBody>
            <a:bodyPr/>
            <a:lstStyle/>
            <a:p>
              <a:endParaRPr lang="en-US"/>
            </a:p>
          </p:txBody>
        </p:sp>
        <p:sp>
          <p:nvSpPr>
            <p:cNvPr id="25638" name="Line 37"/>
            <p:cNvSpPr>
              <a:spLocks noChangeShapeType="1"/>
            </p:cNvSpPr>
            <p:nvPr/>
          </p:nvSpPr>
          <p:spPr bwMode="auto">
            <a:xfrm>
              <a:off x="6073640" y="4733028"/>
              <a:ext cx="2035162" cy="1660"/>
            </a:xfrm>
            <a:prstGeom prst="line">
              <a:avLst/>
            </a:prstGeom>
            <a:noFill/>
            <a:ln w="14288">
              <a:solidFill>
                <a:srgbClr val="000000"/>
              </a:solidFill>
              <a:round/>
              <a:headEnd/>
              <a:tailEnd/>
            </a:ln>
          </p:spPr>
          <p:txBody>
            <a:bodyPr/>
            <a:lstStyle/>
            <a:p>
              <a:endParaRPr lang="en-US"/>
            </a:p>
          </p:txBody>
        </p:sp>
        <p:sp>
          <p:nvSpPr>
            <p:cNvPr id="25639" name="Rectangle 38"/>
            <p:cNvSpPr>
              <a:spLocks noChangeArrowheads="1"/>
            </p:cNvSpPr>
            <p:nvPr/>
          </p:nvSpPr>
          <p:spPr bwMode="auto">
            <a:xfrm>
              <a:off x="5691916" y="2839456"/>
              <a:ext cx="936154" cy="276999"/>
            </a:xfrm>
            <a:prstGeom prst="rect">
              <a:avLst/>
            </a:prstGeom>
            <a:noFill/>
            <a:ln w="9525">
              <a:noFill/>
              <a:miter lim="800000"/>
              <a:headEnd/>
              <a:tailEnd/>
            </a:ln>
          </p:spPr>
          <p:txBody>
            <a:bodyPr wrap="none" lIns="0" tIns="0" rIns="0" bIns="0">
              <a:spAutoFit/>
            </a:bodyPr>
            <a:lstStyle/>
            <a:p>
              <a:r>
                <a:rPr lang="en-US" sz="1800" dirty="0">
                  <a:solidFill>
                    <a:srgbClr val="000000"/>
                  </a:solidFill>
                </a:rPr>
                <a:t>Luminous</a:t>
              </a:r>
              <a:endParaRPr lang="en-US" sz="3200" dirty="0"/>
            </a:p>
          </p:txBody>
        </p:sp>
        <p:sp>
          <p:nvSpPr>
            <p:cNvPr id="25640" name="Rectangle 39"/>
            <p:cNvSpPr>
              <a:spLocks noChangeArrowheads="1"/>
            </p:cNvSpPr>
            <p:nvPr/>
          </p:nvSpPr>
          <p:spPr bwMode="auto">
            <a:xfrm>
              <a:off x="8201771" y="4660000"/>
              <a:ext cx="634789" cy="276999"/>
            </a:xfrm>
            <a:prstGeom prst="rect">
              <a:avLst/>
            </a:prstGeom>
            <a:noFill/>
            <a:ln w="9525">
              <a:noFill/>
              <a:miter lim="800000"/>
              <a:headEnd/>
              <a:tailEnd/>
            </a:ln>
          </p:spPr>
          <p:txBody>
            <a:bodyPr wrap="none" lIns="0" tIns="0" rIns="0" bIns="0">
              <a:spAutoFit/>
            </a:bodyPr>
            <a:lstStyle/>
            <a:p>
              <a:r>
                <a:rPr lang="en-US" sz="1800">
                  <a:solidFill>
                    <a:srgbClr val="000000"/>
                  </a:solidFill>
                </a:rPr>
                <a:t>I (mA)</a:t>
              </a:r>
              <a:endParaRPr lang="en-US" sz="3200"/>
            </a:p>
          </p:txBody>
        </p:sp>
        <p:sp>
          <p:nvSpPr>
            <p:cNvPr id="25641" name="Line 40"/>
            <p:cNvSpPr>
              <a:spLocks noChangeShapeType="1"/>
            </p:cNvSpPr>
            <p:nvPr/>
          </p:nvSpPr>
          <p:spPr bwMode="auto">
            <a:xfrm>
              <a:off x="6814007" y="4733028"/>
              <a:ext cx="1690" cy="89625"/>
            </a:xfrm>
            <a:prstGeom prst="line">
              <a:avLst/>
            </a:prstGeom>
            <a:noFill/>
            <a:ln w="14288">
              <a:solidFill>
                <a:srgbClr val="000000"/>
              </a:solidFill>
              <a:round/>
              <a:headEnd/>
              <a:tailEnd/>
            </a:ln>
          </p:spPr>
          <p:txBody>
            <a:bodyPr/>
            <a:lstStyle/>
            <a:p>
              <a:endParaRPr lang="en-US"/>
            </a:p>
          </p:txBody>
        </p:sp>
        <p:sp>
          <p:nvSpPr>
            <p:cNvPr id="25642" name="Line 41"/>
            <p:cNvSpPr>
              <a:spLocks noChangeShapeType="1"/>
            </p:cNvSpPr>
            <p:nvPr/>
          </p:nvSpPr>
          <p:spPr bwMode="auto">
            <a:xfrm>
              <a:off x="7554373" y="4733028"/>
              <a:ext cx="1690" cy="89625"/>
            </a:xfrm>
            <a:prstGeom prst="line">
              <a:avLst/>
            </a:prstGeom>
            <a:noFill/>
            <a:ln w="14288">
              <a:solidFill>
                <a:srgbClr val="000000"/>
              </a:solidFill>
              <a:round/>
              <a:headEnd/>
              <a:tailEnd/>
            </a:ln>
          </p:spPr>
          <p:txBody>
            <a:bodyPr/>
            <a:lstStyle/>
            <a:p>
              <a:endParaRPr lang="en-US"/>
            </a:p>
          </p:txBody>
        </p:sp>
        <p:sp>
          <p:nvSpPr>
            <p:cNvPr id="25643" name="Arc 42"/>
            <p:cNvSpPr>
              <a:spLocks/>
            </p:cNvSpPr>
            <p:nvPr/>
          </p:nvSpPr>
          <p:spPr bwMode="auto">
            <a:xfrm>
              <a:off x="6628070" y="3551303"/>
              <a:ext cx="1296486" cy="1004134"/>
            </a:xfrm>
            <a:custGeom>
              <a:avLst/>
              <a:gdLst>
                <a:gd name="T0" fmla="*/ 0 w 21600"/>
                <a:gd name="T1" fmla="*/ 17 h 21600"/>
                <a:gd name="T2" fmla="*/ 27 w 21600"/>
                <a:gd name="T3" fmla="*/ 0 h 21600"/>
                <a:gd name="T4" fmla="*/ 27 w 21600"/>
                <a:gd name="T5" fmla="*/ 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14288">
              <a:solidFill>
                <a:srgbClr val="000000"/>
              </a:solidFill>
              <a:round/>
              <a:headEnd/>
              <a:tailEnd/>
            </a:ln>
          </p:spPr>
          <p:txBody>
            <a:bodyPr/>
            <a:lstStyle/>
            <a:p>
              <a:endParaRPr lang="en-US"/>
            </a:p>
          </p:txBody>
        </p:sp>
        <p:sp>
          <p:nvSpPr>
            <p:cNvPr id="25644" name="Rectangle 43"/>
            <p:cNvSpPr>
              <a:spLocks noChangeArrowheads="1"/>
            </p:cNvSpPr>
            <p:nvPr/>
          </p:nvSpPr>
          <p:spPr bwMode="auto">
            <a:xfrm>
              <a:off x="6438753" y="4367888"/>
              <a:ext cx="468223" cy="185889"/>
            </a:xfrm>
            <a:prstGeom prst="rect">
              <a:avLst/>
            </a:prstGeom>
            <a:solidFill>
              <a:srgbClr val="FFFFFF"/>
            </a:solidFill>
            <a:ln w="14288">
              <a:solidFill>
                <a:srgbClr val="FFFFFF"/>
              </a:solidFill>
              <a:miter lim="800000"/>
              <a:headEnd/>
              <a:tailEnd/>
            </a:ln>
          </p:spPr>
          <p:txBody>
            <a:bodyPr/>
            <a:lstStyle/>
            <a:p>
              <a:endParaRPr lang="en-US"/>
            </a:p>
          </p:txBody>
        </p:sp>
        <p:sp>
          <p:nvSpPr>
            <p:cNvPr id="25645" name="Rectangle 44"/>
            <p:cNvSpPr>
              <a:spLocks noChangeArrowheads="1"/>
            </p:cNvSpPr>
            <p:nvPr/>
          </p:nvSpPr>
          <p:spPr bwMode="auto">
            <a:xfrm>
              <a:off x="6721038" y="4933855"/>
              <a:ext cx="230832" cy="276999"/>
            </a:xfrm>
            <a:prstGeom prst="rect">
              <a:avLst/>
            </a:prstGeom>
            <a:noFill/>
            <a:ln w="9525">
              <a:noFill/>
              <a:miter lim="800000"/>
              <a:headEnd/>
              <a:tailEnd/>
            </a:ln>
          </p:spPr>
          <p:txBody>
            <a:bodyPr wrap="none" lIns="0" tIns="0" rIns="0" bIns="0">
              <a:spAutoFit/>
            </a:bodyPr>
            <a:lstStyle/>
            <a:p>
              <a:r>
                <a:rPr lang="en-US" sz="1800">
                  <a:solidFill>
                    <a:srgbClr val="000000"/>
                  </a:solidFill>
                </a:rPr>
                <a:t>12</a:t>
              </a:r>
              <a:endParaRPr lang="en-US" sz="3200"/>
            </a:p>
          </p:txBody>
        </p:sp>
        <p:sp>
          <p:nvSpPr>
            <p:cNvPr id="25646" name="Rectangle 45"/>
            <p:cNvSpPr>
              <a:spLocks noChangeArrowheads="1"/>
            </p:cNvSpPr>
            <p:nvPr/>
          </p:nvSpPr>
          <p:spPr bwMode="auto">
            <a:xfrm>
              <a:off x="7461405" y="4933855"/>
              <a:ext cx="230832" cy="276999"/>
            </a:xfrm>
            <a:prstGeom prst="rect">
              <a:avLst/>
            </a:prstGeom>
            <a:noFill/>
            <a:ln w="9525">
              <a:noFill/>
              <a:miter lim="800000"/>
              <a:headEnd/>
              <a:tailEnd/>
            </a:ln>
          </p:spPr>
          <p:txBody>
            <a:bodyPr wrap="none" lIns="0" tIns="0" rIns="0" bIns="0">
              <a:spAutoFit/>
            </a:bodyPr>
            <a:lstStyle/>
            <a:p>
              <a:r>
                <a:rPr lang="en-US" sz="1800">
                  <a:solidFill>
                    <a:srgbClr val="000000"/>
                  </a:solidFill>
                </a:rPr>
                <a:t>20</a:t>
              </a:r>
              <a:endParaRPr lang="en-US" sz="3200"/>
            </a:p>
          </p:txBody>
        </p:sp>
        <p:sp>
          <p:nvSpPr>
            <p:cNvPr id="25647" name="Line 46"/>
            <p:cNvSpPr>
              <a:spLocks noChangeShapeType="1"/>
            </p:cNvSpPr>
            <p:nvPr/>
          </p:nvSpPr>
          <p:spPr bwMode="auto">
            <a:xfrm flipH="1">
              <a:off x="7924556" y="3192802"/>
              <a:ext cx="3381" cy="267216"/>
            </a:xfrm>
            <a:prstGeom prst="line">
              <a:avLst/>
            </a:prstGeom>
            <a:noFill/>
            <a:ln w="14288">
              <a:solidFill>
                <a:srgbClr val="000000"/>
              </a:solidFill>
              <a:round/>
              <a:headEnd/>
              <a:tailEnd/>
            </a:ln>
          </p:spPr>
          <p:txBody>
            <a:bodyPr/>
            <a:lstStyle/>
            <a:p>
              <a:endParaRPr lang="en-US"/>
            </a:p>
          </p:txBody>
        </p:sp>
        <p:sp>
          <p:nvSpPr>
            <p:cNvPr id="25648" name="Line 47"/>
            <p:cNvSpPr>
              <a:spLocks noChangeShapeType="1"/>
            </p:cNvSpPr>
            <p:nvPr/>
          </p:nvSpPr>
          <p:spPr bwMode="auto">
            <a:xfrm flipH="1" flipV="1">
              <a:off x="7831588" y="3370393"/>
              <a:ext cx="92968" cy="89625"/>
            </a:xfrm>
            <a:prstGeom prst="line">
              <a:avLst/>
            </a:prstGeom>
            <a:noFill/>
            <a:ln w="14288">
              <a:solidFill>
                <a:srgbClr val="000000"/>
              </a:solidFill>
              <a:round/>
              <a:headEnd/>
              <a:tailEnd/>
            </a:ln>
          </p:spPr>
          <p:txBody>
            <a:bodyPr/>
            <a:lstStyle/>
            <a:p>
              <a:endParaRPr lang="en-US"/>
            </a:p>
          </p:txBody>
        </p:sp>
        <p:sp>
          <p:nvSpPr>
            <p:cNvPr id="25649" name="Line 48"/>
            <p:cNvSpPr>
              <a:spLocks noChangeShapeType="1"/>
            </p:cNvSpPr>
            <p:nvPr/>
          </p:nvSpPr>
          <p:spPr bwMode="auto">
            <a:xfrm flipV="1">
              <a:off x="7924556" y="3370393"/>
              <a:ext cx="92968" cy="89625"/>
            </a:xfrm>
            <a:prstGeom prst="line">
              <a:avLst/>
            </a:prstGeom>
            <a:noFill/>
            <a:ln w="14288">
              <a:solidFill>
                <a:srgbClr val="000000"/>
              </a:solidFill>
              <a:round/>
              <a:headEnd/>
              <a:tailEnd/>
            </a:ln>
          </p:spPr>
          <p:txBody>
            <a:bodyPr/>
            <a:lstStyle/>
            <a:p>
              <a:endParaRPr lang="en-US"/>
            </a:p>
          </p:txBody>
        </p:sp>
        <p:sp>
          <p:nvSpPr>
            <p:cNvPr id="25650" name="Rectangle 49"/>
            <p:cNvSpPr>
              <a:spLocks noChangeArrowheads="1"/>
            </p:cNvSpPr>
            <p:nvPr/>
          </p:nvSpPr>
          <p:spPr bwMode="auto">
            <a:xfrm>
              <a:off x="7504563" y="2915803"/>
              <a:ext cx="1025922" cy="276999"/>
            </a:xfrm>
            <a:prstGeom prst="rect">
              <a:avLst/>
            </a:prstGeom>
            <a:noFill/>
            <a:ln w="9525">
              <a:noFill/>
              <a:miter lim="800000"/>
              <a:headEnd/>
              <a:tailEnd/>
            </a:ln>
          </p:spPr>
          <p:txBody>
            <a:bodyPr wrap="none" lIns="0" tIns="0" rIns="0" bIns="0">
              <a:spAutoFit/>
            </a:bodyPr>
            <a:lstStyle/>
            <a:p>
              <a:r>
                <a:rPr lang="en-US" sz="1800" dirty="0">
                  <a:solidFill>
                    <a:srgbClr val="000000"/>
                  </a:solidFill>
                </a:rPr>
                <a:t>destruction</a:t>
              </a:r>
              <a:endParaRPr lang="en-US" sz="3200" dirty="0"/>
            </a:p>
          </p:txBody>
        </p:sp>
        <p:sp>
          <p:nvSpPr>
            <p:cNvPr id="25651" name="Rectangle 50"/>
            <p:cNvSpPr>
              <a:spLocks noChangeArrowheads="1"/>
            </p:cNvSpPr>
            <p:nvPr/>
          </p:nvSpPr>
          <p:spPr bwMode="auto">
            <a:xfrm>
              <a:off x="5647241" y="3074044"/>
              <a:ext cx="852798" cy="276999"/>
            </a:xfrm>
            <a:prstGeom prst="rect">
              <a:avLst/>
            </a:prstGeom>
            <a:noFill/>
            <a:ln w="9525">
              <a:noFill/>
              <a:miter lim="800000"/>
              <a:headEnd/>
              <a:tailEnd/>
            </a:ln>
          </p:spPr>
          <p:txBody>
            <a:bodyPr wrap="none" lIns="0" tIns="0" rIns="0" bIns="0">
              <a:spAutoFit/>
            </a:bodyPr>
            <a:lstStyle/>
            <a:p>
              <a:r>
                <a:rPr lang="en-US" sz="1800" dirty="0">
                  <a:solidFill>
                    <a:srgbClr val="000000"/>
                  </a:solidFill>
                </a:rPr>
                <a:t> intensity</a:t>
              </a:r>
              <a:endParaRPr lang="en-US" sz="3200" dirty="0"/>
            </a:p>
          </p:txBody>
        </p:sp>
        <p:sp>
          <p:nvSpPr>
            <p:cNvPr id="25652" name="Rectangle 51"/>
            <p:cNvSpPr>
              <a:spLocks noChangeArrowheads="1"/>
            </p:cNvSpPr>
            <p:nvPr/>
          </p:nvSpPr>
          <p:spPr bwMode="auto">
            <a:xfrm>
              <a:off x="5980672" y="5297335"/>
              <a:ext cx="2574359" cy="276999"/>
            </a:xfrm>
            <a:prstGeom prst="rect">
              <a:avLst/>
            </a:prstGeom>
            <a:noFill/>
            <a:ln w="9525">
              <a:noFill/>
              <a:miter lim="800000"/>
              <a:headEnd/>
              <a:tailEnd/>
            </a:ln>
          </p:spPr>
          <p:txBody>
            <a:bodyPr wrap="none" lIns="0" tIns="0" rIns="0" bIns="0">
              <a:spAutoFit/>
            </a:bodyPr>
            <a:lstStyle/>
            <a:p>
              <a:r>
                <a:rPr lang="en-US" sz="1800" u="sng" dirty="0" smtClean="0">
                  <a:solidFill>
                    <a:srgbClr val="000000"/>
                  </a:solidFill>
                </a:rPr>
                <a:t>Typical </a:t>
              </a:r>
              <a:r>
                <a:rPr lang="en-US" sz="1800" u="sng" dirty="0">
                  <a:solidFill>
                    <a:srgbClr val="000000"/>
                  </a:solidFill>
                </a:rPr>
                <a:t>LED characteristics</a:t>
              </a:r>
              <a:endParaRPr lang="en-US" sz="3200" dirty="0"/>
            </a:p>
          </p:txBody>
        </p:sp>
        <p:pic>
          <p:nvPicPr>
            <p:cNvPr id="53" name="Picture 52" descr="LED blue.jpg"/>
            <p:cNvPicPr>
              <a:picLocks noChangeAspect="1"/>
            </p:cNvPicPr>
            <p:nvPr/>
          </p:nvPicPr>
          <p:blipFill>
            <a:blip r:embed="rId2" cstate="print"/>
            <a:stretch>
              <a:fillRect/>
            </a:stretch>
          </p:blipFill>
          <p:spPr>
            <a:xfrm rot="5400000">
              <a:off x="2206362" y="4782489"/>
              <a:ext cx="808562" cy="2608263"/>
            </a:xfrm>
            <a:prstGeom prst="rect">
              <a:avLst/>
            </a:prstGeom>
          </p:spPr>
        </p:pic>
        <p:pic>
          <p:nvPicPr>
            <p:cNvPr id="54" name="Picture 53" descr="LED red.jpg"/>
            <p:cNvPicPr>
              <a:picLocks noChangeAspect="1"/>
            </p:cNvPicPr>
            <p:nvPr/>
          </p:nvPicPr>
          <p:blipFill>
            <a:blip r:embed="rId3" cstate="print"/>
            <a:stretch>
              <a:fillRect/>
            </a:stretch>
          </p:blipFill>
          <p:spPr>
            <a:xfrm rot="5400000">
              <a:off x="6091237" y="4576763"/>
              <a:ext cx="771525" cy="3333750"/>
            </a:xfrm>
            <a:prstGeom prst="rect">
              <a:avLst/>
            </a:prstGeom>
          </p:spPr>
        </p:pic>
        <p:sp>
          <p:nvSpPr>
            <p:cNvPr id="55" name="Rectangle 23"/>
            <p:cNvSpPr>
              <a:spLocks noChangeArrowheads="1"/>
            </p:cNvSpPr>
            <p:nvPr/>
          </p:nvSpPr>
          <p:spPr bwMode="auto">
            <a:xfrm>
              <a:off x="3376333" y="6490901"/>
              <a:ext cx="1647887" cy="276999"/>
            </a:xfrm>
            <a:prstGeom prst="rect">
              <a:avLst/>
            </a:prstGeom>
            <a:noFill/>
            <a:ln w="9525">
              <a:noFill/>
              <a:miter lim="800000"/>
              <a:headEnd/>
              <a:tailEnd/>
            </a:ln>
          </p:spPr>
          <p:txBody>
            <a:bodyPr wrap="none" lIns="0" tIns="0" rIns="0" bIns="0">
              <a:spAutoFit/>
            </a:bodyPr>
            <a:lstStyle/>
            <a:p>
              <a:r>
                <a:rPr lang="en-US" sz="1800" u="sng" dirty="0" smtClean="0">
                  <a:solidFill>
                    <a:srgbClr val="000000"/>
                  </a:solidFill>
                </a:rPr>
                <a:t>Pictures of  LEDs</a:t>
              </a:r>
              <a:endParaRPr lang="en-US" sz="3200" dirty="0"/>
            </a:p>
          </p:txBody>
        </p:sp>
      </p:grpSp>
      <p:sp>
        <p:nvSpPr>
          <p:cNvPr id="56"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5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5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5"/>
          <p:cNvSpPr>
            <a:spLocks noChangeArrowheads="1"/>
          </p:cNvSpPr>
          <p:nvPr/>
        </p:nvSpPr>
        <p:spPr bwMode="auto">
          <a:xfrm>
            <a:off x="0" y="381000"/>
            <a:ext cx="9144000" cy="1446550"/>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2200" b="1" u="sng" dirty="0">
                <a:solidFill>
                  <a:schemeClr val="accent2"/>
                </a:solidFill>
                <a:cs typeface="Times New Roman" pitchFamily="18" charset="0"/>
              </a:rPr>
              <a:t>Adjusting the brightness of an LED</a:t>
            </a:r>
          </a:p>
          <a:p>
            <a:pPr eaLnBrk="0" hangingPunct="0">
              <a:tabLst>
                <a:tab pos="685800" algn="l"/>
                <a:tab pos="1028700" algn="l"/>
                <a:tab pos="1736725" algn="l"/>
                <a:tab pos="3565525" algn="l"/>
              </a:tabLst>
            </a:pPr>
            <a:r>
              <a:rPr lang="en-US" sz="2200" dirty="0">
                <a:solidFill>
                  <a:schemeClr val="accent2"/>
                </a:solidFill>
                <a:cs typeface="Times New Roman" pitchFamily="18" charset="0"/>
              </a:rPr>
              <a:t>In the circuit shown below, a potentiometer (adjustable resistor) can be varied to control the amount of current through the LED (and thus control its brightness).</a:t>
            </a:r>
            <a:endParaRPr lang="en-US" sz="2200" dirty="0">
              <a:solidFill>
                <a:schemeClr val="accent2"/>
              </a:solidFill>
            </a:endParaRPr>
          </a:p>
        </p:txBody>
      </p:sp>
      <p:grpSp>
        <p:nvGrpSpPr>
          <p:cNvPr id="26631" name="Group 36"/>
          <p:cNvGrpSpPr>
            <a:grpSpLocks/>
          </p:cNvGrpSpPr>
          <p:nvPr/>
        </p:nvGrpSpPr>
        <p:grpSpPr bwMode="auto">
          <a:xfrm>
            <a:off x="1703412" y="2128837"/>
            <a:ext cx="3819501" cy="1976438"/>
            <a:chOff x="1703412" y="2128837"/>
            <a:chExt cx="3819501" cy="1976439"/>
          </a:xfrm>
        </p:grpSpPr>
        <p:sp>
          <p:nvSpPr>
            <p:cNvPr id="26632" name="Line 62"/>
            <p:cNvSpPr>
              <a:spLocks noChangeShapeType="1"/>
            </p:cNvSpPr>
            <p:nvPr/>
          </p:nvSpPr>
          <p:spPr bwMode="auto">
            <a:xfrm>
              <a:off x="2246313" y="2252663"/>
              <a:ext cx="914400" cy="0"/>
            </a:xfrm>
            <a:prstGeom prst="line">
              <a:avLst/>
            </a:prstGeom>
            <a:noFill/>
            <a:ln w="9525">
              <a:solidFill>
                <a:srgbClr val="000000"/>
              </a:solidFill>
              <a:round/>
              <a:headEnd/>
              <a:tailEnd/>
            </a:ln>
          </p:spPr>
          <p:txBody>
            <a:bodyPr/>
            <a:lstStyle/>
            <a:p>
              <a:endParaRPr lang="en-US"/>
            </a:p>
          </p:txBody>
        </p:sp>
        <p:sp>
          <p:nvSpPr>
            <p:cNvPr id="26633" name="Line 64"/>
            <p:cNvSpPr>
              <a:spLocks noChangeShapeType="1"/>
            </p:cNvSpPr>
            <p:nvPr/>
          </p:nvSpPr>
          <p:spPr bwMode="auto">
            <a:xfrm flipV="1">
              <a:off x="3160713" y="2128838"/>
              <a:ext cx="93662" cy="123825"/>
            </a:xfrm>
            <a:prstGeom prst="line">
              <a:avLst/>
            </a:prstGeom>
            <a:noFill/>
            <a:ln w="9525">
              <a:solidFill>
                <a:srgbClr val="000000"/>
              </a:solidFill>
              <a:round/>
              <a:headEnd/>
              <a:tailEnd/>
            </a:ln>
          </p:spPr>
          <p:txBody>
            <a:bodyPr/>
            <a:lstStyle/>
            <a:p>
              <a:endParaRPr lang="en-US"/>
            </a:p>
          </p:txBody>
        </p:sp>
        <p:sp>
          <p:nvSpPr>
            <p:cNvPr id="26634" name="Line 65"/>
            <p:cNvSpPr>
              <a:spLocks noChangeShapeType="1"/>
            </p:cNvSpPr>
            <p:nvPr/>
          </p:nvSpPr>
          <p:spPr bwMode="auto">
            <a:xfrm>
              <a:off x="3254375" y="2128838"/>
              <a:ext cx="95250" cy="246063"/>
            </a:xfrm>
            <a:prstGeom prst="line">
              <a:avLst/>
            </a:prstGeom>
            <a:noFill/>
            <a:ln w="9525">
              <a:solidFill>
                <a:srgbClr val="000000"/>
              </a:solidFill>
              <a:round/>
              <a:headEnd/>
              <a:tailEnd/>
            </a:ln>
          </p:spPr>
          <p:txBody>
            <a:bodyPr/>
            <a:lstStyle/>
            <a:p>
              <a:endParaRPr lang="en-US"/>
            </a:p>
          </p:txBody>
        </p:sp>
        <p:sp>
          <p:nvSpPr>
            <p:cNvPr id="26635" name="Line 66"/>
            <p:cNvSpPr>
              <a:spLocks noChangeShapeType="1"/>
            </p:cNvSpPr>
            <p:nvPr/>
          </p:nvSpPr>
          <p:spPr bwMode="auto">
            <a:xfrm flipV="1">
              <a:off x="3349625" y="2128838"/>
              <a:ext cx="93663" cy="246063"/>
            </a:xfrm>
            <a:prstGeom prst="line">
              <a:avLst/>
            </a:prstGeom>
            <a:noFill/>
            <a:ln w="9525">
              <a:solidFill>
                <a:srgbClr val="000000"/>
              </a:solidFill>
              <a:round/>
              <a:headEnd/>
              <a:tailEnd/>
            </a:ln>
          </p:spPr>
          <p:txBody>
            <a:bodyPr/>
            <a:lstStyle/>
            <a:p>
              <a:endParaRPr lang="en-US"/>
            </a:p>
          </p:txBody>
        </p:sp>
        <p:sp>
          <p:nvSpPr>
            <p:cNvPr id="26636" name="Line 67"/>
            <p:cNvSpPr>
              <a:spLocks noChangeShapeType="1"/>
            </p:cNvSpPr>
            <p:nvPr/>
          </p:nvSpPr>
          <p:spPr bwMode="auto">
            <a:xfrm>
              <a:off x="3443288" y="2128838"/>
              <a:ext cx="93662" cy="246063"/>
            </a:xfrm>
            <a:prstGeom prst="line">
              <a:avLst/>
            </a:prstGeom>
            <a:noFill/>
            <a:ln w="9525">
              <a:solidFill>
                <a:srgbClr val="000000"/>
              </a:solidFill>
              <a:round/>
              <a:headEnd/>
              <a:tailEnd/>
            </a:ln>
          </p:spPr>
          <p:txBody>
            <a:bodyPr/>
            <a:lstStyle/>
            <a:p>
              <a:endParaRPr lang="en-US"/>
            </a:p>
          </p:txBody>
        </p:sp>
        <p:sp>
          <p:nvSpPr>
            <p:cNvPr id="26637" name="Line 68"/>
            <p:cNvSpPr>
              <a:spLocks noChangeShapeType="1"/>
            </p:cNvSpPr>
            <p:nvPr/>
          </p:nvSpPr>
          <p:spPr bwMode="auto">
            <a:xfrm flipV="1">
              <a:off x="3536950" y="2128838"/>
              <a:ext cx="92075" cy="246063"/>
            </a:xfrm>
            <a:prstGeom prst="line">
              <a:avLst/>
            </a:prstGeom>
            <a:noFill/>
            <a:ln w="9525">
              <a:solidFill>
                <a:srgbClr val="000000"/>
              </a:solidFill>
              <a:round/>
              <a:headEnd/>
              <a:tailEnd/>
            </a:ln>
          </p:spPr>
          <p:txBody>
            <a:bodyPr/>
            <a:lstStyle/>
            <a:p>
              <a:endParaRPr lang="en-US"/>
            </a:p>
          </p:txBody>
        </p:sp>
        <p:sp>
          <p:nvSpPr>
            <p:cNvPr id="26638" name="Line 69"/>
            <p:cNvSpPr>
              <a:spLocks noChangeShapeType="1"/>
            </p:cNvSpPr>
            <p:nvPr/>
          </p:nvSpPr>
          <p:spPr bwMode="auto">
            <a:xfrm>
              <a:off x="3629025" y="2128838"/>
              <a:ext cx="93663" cy="246063"/>
            </a:xfrm>
            <a:prstGeom prst="line">
              <a:avLst/>
            </a:prstGeom>
            <a:noFill/>
            <a:ln w="9525">
              <a:solidFill>
                <a:srgbClr val="000000"/>
              </a:solidFill>
              <a:round/>
              <a:headEnd/>
              <a:tailEnd/>
            </a:ln>
          </p:spPr>
          <p:txBody>
            <a:bodyPr/>
            <a:lstStyle/>
            <a:p>
              <a:endParaRPr lang="en-US"/>
            </a:p>
          </p:txBody>
        </p:sp>
        <p:sp>
          <p:nvSpPr>
            <p:cNvPr id="26639" name="Line 70"/>
            <p:cNvSpPr>
              <a:spLocks noChangeShapeType="1"/>
            </p:cNvSpPr>
            <p:nvPr/>
          </p:nvSpPr>
          <p:spPr bwMode="auto">
            <a:xfrm flipV="1">
              <a:off x="3722688" y="2252663"/>
              <a:ext cx="93662" cy="122238"/>
            </a:xfrm>
            <a:prstGeom prst="line">
              <a:avLst/>
            </a:prstGeom>
            <a:noFill/>
            <a:ln w="9525">
              <a:solidFill>
                <a:srgbClr val="000000"/>
              </a:solidFill>
              <a:round/>
              <a:headEnd/>
              <a:tailEnd/>
            </a:ln>
          </p:spPr>
          <p:txBody>
            <a:bodyPr/>
            <a:lstStyle/>
            <a:p>
              <a:endParaRPr lang="en-US"/>
            </a:p>
          </p:txBody>
        </p:sp>
        <p:sp>
          <p:nvSpPr>
            <p:cNvPr id="26640" name="Line 71"/>
            <p:cNvSpPr>
              <a:spLocks noChangeShapeType="1"/>
            </p:cNvSpPr>
            <p:nvPr/>
          </p:nvSpPr>
          <p:spPr bwMode="auto">
            <a:xfrm>
              <a:off x="3816350" y="2249488"/>
              <a:ext cx="969963" cy="3175"/>
            </a:xfrm>
            <a:prstGeom prst="line">
              <a:avLst/>
            </a:prstGeom>
            <a:noFill/>
            <a:ln w="9525">
              <a:solidFill>
                <a:srgbClr val="000000"/>
              </a:solidFill>
              <a:round/>
              <a:headEnd/>
              <a:tailEnd/>
            </a:ln>
          </p:spPr>
          <p:txBody>
            <a:bodyPr/>
            <a:lstStyle/>
            <a:p>
              <a:endParaRPr lang="en-US"/>
            </a:p>
          </p:txBody>
        </p:sp>
        <p:sp>
          <p:nvSpPr>
            <p:cNvPr id="26641" name="Line 72"/>
            <p:cNvSpPr>
              <a:spLocks noChangeShapeType="1"/>
            </p:cNvSpPr>
            <p:nvPr/>
          </p:nvSpPr>
          <p:spPr bwMode="auto">
            <a:xfrm>
              <a:off x="4786313" y="2249488"/>
              <a:ext cx="3175" cy="617538"/>
            </a:xfrm>
            <a:prstGeom prst="line">
              <a:avLst/>
            </a:prstGeom>
            <a:noFill/>
            <a:ln w="9525">
              <a:solidFill>
                <a:srgbClr val="000000"/>
              </a:solidFill>
              <a:round/>
              <a:headEnd/>
              <a:tailEnd/>
            </a:ln>
          </p:spPr>
          <p:txBody>
            <a:bodyPr/>
            <a:lstStyle/>
            <a:p>
              <a:endParaRPr lang="en-US"/>
            </a:p>
          </p:txBody>
        </p:sp>
        <p:sp>
          <p:nvSpPr>
            <p:cNvPr id="26642" name="Line 73"/>
            <p:cNvSpPr>
              <a:spLocks noChangeShapeType="1"/>
            </p:cNvSpPr>
            <p:nvPr/>
          </p:nvSpPr>
          <p:spPr bwMode="auto">
            <a:xfrm>
              <a:off x="4600575" y="2867026"/>
              <a:ext cx="373063" cy="3175"/>
            </a:xfrm>
            <a:prstGeom prst="line">
              <a:avLst/>
            </a:prstGeom>
            <a:noFill/>
            <a:ln w="9525">
              <a:solidFill>
                <a:srgbClr val="000000"/>
              </a:solidFill>
              <a:round/>
              <a:headEnd/>
              <a:tailEnd/>
            </a:ln>
          </p:spPr>
          <p:txBody>
            <a:bodyPr/>
            <a:lstStyle/>
            <a:p>
              <a:endParaRPr lang="en-US"/>
            </a:p>
          </p:txBody>
        </p:sp>
        <p:sp>
          <p:nvSpPr>
            <p:cNvPr id="26643" name="Line 74"/>
            <p:cNvSpPr>
              <a:spLocks noChangeShapeType="1"/>
            </p:cNvSpPr>
            <p:nvPr/>
          </p:nvSpPr>
          <p:spPr bwMode="auto">
            <a:xfrm>
              <a:off x="4600575" y="2867026"/>
              <a:ext cx="185738" cy="371475"/>
            </a:xfrm>
            <a:prstGeom prst="line">
              <a:avLst/>
            </a:prstGeom>
            <a:noFill/>
            <a:ln w="9525">
              <a:solidFill>
                <a:srgbClr val="000000"/>
              </a:solidFill>
              <a:round/>
              <a:headEnd/>
              <a:tailEnd/>
            </a:ln>
          </p:spPr>
          <p:txBody>
            <a:bodyPr/>
            <a:lstStyle/>
            <a:p>
              <a:endParaRPr lang="en-US"/>
            </a:p>
          </p:txBody>
        </p:sp>
        <p:sp>
          <p:nvSpPr>
            <p:cNvPr id="26644" name="Line 75"/>
            <p:cNvSpPr>
              <a:spLocks noChangeShapeType="1"/>
            </p:cNvSpPr>
            <p:nvPr/>
          </p:nvSpPr>
          <p:spPr bwMode="auto">
            <a:xfrm flipH="1">
              <a:off x="4786313" y="2867026"/>
              <a:ext cx="187325" cy="371475"/>
            </a:xfrm>
            <a:prstGeom prst="line">
              <a:avLst/>
            </a:prstGeom>
            <a:noFill/>
            <a:ln w="9525">
              <a:solidFill>
                <a:srgbClr val="000000"/>
              </a:solidFill>
              <a:round/>
              <a:headEnd/>
              <a:tailEnd/>
            </a:ln>
          </p:spPr>
          <p:txBody>
            <a:bodyPr/>
            <a:lstStyle/>
            <a:p>
              <a:endParaRPr lang="en-US"/>
            </a:p>
          </p:txBody>
        </p:sp>
        <p:sp>
          <p:nvSpPr>
            <p:cNvPr id="26645" name="Line 76"/>
            <p:cNvSpPr>
              <a:spLocks noChangeShapeType="1"/>
            </p:cNvSpPr>
            <p:nvPr/>
          </p:nvSpPr>
          <p:spPr bwMode="auto">
            <a:xfrm>
              <a:off x="4600575" y="3238501"/>
              <a:ext cx="373063" cy="4762"/>
            </a:xfrm>
            <a:prstGeom prst="line">
              <a:avLst/>
            </a:prstGeom>
            <a:noFill/>
            <a:ln w="9525">
              <a:solidFill>
                <a:srgbClr val="000000"/>
              </a:solidFill>
              <a:round/>
              <a:headEnd/>
              <a:tailEnd/>
            </a:ln>
          </p:spPr>
          <p:txBody>
            <a:bodyPr/>
            <a:lstStyle/>
            <a:p>
              <a:endParaRPr lang="en-US"/>
            </a:p>
          </p:txBody>
        </p:sp>
        <p:sp>
          <p:nvSpPr>
            <p:cNvPr id="26646" name="Line 77"/>
            <p:cNvSpPr>
              <a:spLocks noChangeShapeType="1"/>
            </p:cNvSpPr>
            <p:nvPr/>
          </p:nvSpPr>
          <p:spPr bwMode="auto">
            <a:xfrm>
              <a:off x="4786313" y="3238501"/>
              <a:ext cx="3175" cy="866775"/>
            </a:xfrm>
            <a:prstGeom prst="line">
              <a:avLst/>
            </a:prstGeom>
            <a:noFill/>
            <a:ln w="9525">
              <a:solidFill>
                <a:srgbClr val="000000"/>
              </a:solidFill>
              <a:round/>
              <a:headEnd/>
              <a:tailEnd/>
            </a:ln>
          </p:spPr>
          <p:txBody>
            <a:bodyPr/>
            <a:lstStyle/>
            <a:p>
              <a:endParaRPr lang="en-US"/>
            </a:p>
          </p:txBody>
        </p:sp>
        <p:sp>
          <p:nvSpPr>
            <p:cNvPr id="26647" name="Rectangle 81"/>
            <p:cNvSpPr>
              <a:spLocks noChangeArrowheads="1"/>
            </p:cNvSpPr>
            <p:nvPr/>
          </p:nvSpPr>
          <p:spPr bwMode="auto">
            <a:xfrm>
              <a:off x="4132263" y="2976563"/>
              <a:ext cx="448841" cy="276999"/>
            </a:xfrm>
            <a:prstGeom prst="rect">
              <a:avLst/>
            </a:prstGeom>
            <a:noFill/>
            <a:ln w="9525">
              <a:noFill/>
              <a:miter lim="800000"/>
              <a:headEnd/>
              <a:tailEnd/>
            </a:ln>
          </p:spPr>
          <p:txBody>
            <a:bodyPr wrap="none" lIns="0" tIns="0" rIns="0" bIns="0">
              <a:spAutoFit/>
            </a:bodyPr>
            <a:lstStyle/>
            <a:p>
              <a:r>
                <a:rPr lang="en-US" sz="1800">
                  <a:solidFill>
                    <a:srgbClr val="000000"/>
                  </a:solidFill>
                </a:rPr>
                <a:t>LED</a:t>
              </a:r>
              <a:endParaRPr lang="en-US" sz="1800"/>
            </a:p>
          </p:txBody>
        </p:sp>
        <p:sp>
          <p:nvSpPr>
            <p:cNvPr id="26648" name="Oval 116"/>
            <p:cNvSpPr>
              <a:spLocks noChangeArrowheads="1"/>
            </p:cNvSpPr>
            <p:nvPr/>
          </p:nvSpPr>
          <p:spPr bwMode="auto">
            <a:xfrm>
              <a:off x="1903413" y="2870201"/>
              <a:ext cx="685800" cy="620712"/>
            </a:xfrm>
            <a:prstGeom prst="ellipse">
              <a:avLst/>
            </a:prstGeom>
            <a:noFill/>
            <a:ln w="9525">
              <a:solidFill>
                <a:schemeClr val="tx1"/>
              </a:solidFill>
              <a:round/>
              <a:headEnd/>
              <a:tailEnd/>
            </a:ln>
          </p:spPr>
          <p:txBody>
            <a:bodyPr wrap="none" anchor="ctr"/>
            <a:lstStyle/>
            <a:p>
              <a:endParaRPr lang="en-US"/>
            </a:p>
          </p:txBody>
        </p:sp>
        <p:sp>
          <p:nvSpPr>
            <p:cNvPr id="26649" name="Line 117"/>
            <p:cNvSpPr>
              <a:spLocks noChangeShapeType="1"/>
            </p:cNvSpPr>
            <p:nvPr/>
          </p:nvSpPr>
          <p:spPr bwMode="auto">
            <a:xfrm>
              <a:off x="2246313" y="2252663"/>
              <a:ext cx="3175" cy="614363"/>
            </a:xfrm>
            <a:prstGeom prst="line">
              <a:avLst/>
            </a:prstGeom>
            <a:noFill/>
            <a:ln w="9525">
              <a:solidFill>
                <a:srgbClr val="000000"/>
              </a:solidFill>
              <a:round/>
              <a:headEnd/>
              <a:tailEnd/>
            </a:ln>
          </p:spPr>
          <p:txBody>
            <a:bodyPr/>
            <a:lstStyle/>
            <a:p>
              <a:endParaRPr lang="en-US"/>
            </a:p>
          </p:txBody>
        </p:sp>
        <p:sp>
          <p:nvSpPr>
            <p:cNvPr id="26650" name="Line 118"/>
            <p:cNvSpPr>
              <a:spLocks noChangeShapeType="1"/>
            </p:cNvSpPr>
            <p:nvPr/>
          </p:nvSpPr>
          <p:spPr bwMode="auto">
            <a:xfrm>
              <a:off x="2243138" y="3490913"/>
              <a:ext cx="3175" cy="614363"/>
            </a:xfrm>
            <a:prstGeom prst="line">
              <a:avLst/>
            </a:prstGeom>
            <a:noFill/>
            <a:ln w="9525">
              <a:solidFill>
                <a:srgbClr val="000000"/>
              </a:solidFill>
              <a:round/>
              <a:headEnd/>
              <a:tailEnd/>
            </a:ln>
          </p:spPr>
          <p:txBody>
            <a:bodyPr/>
            <a:lstStyle/>
            <a:p>
              <a:endParaRPr lang="en-US"/>
            </a:p>
          </p:txBody>
        </p:sp>
        <p:sp>
          <p:nvSpPr>
            <p:cNvPr id="26651" name="Line 119"/>
            <p:cNvSpPr>
              <a:spLocks noChangeShapeType="1"/>
            </p:cNvSpPr>
            <p:nvPr/>
          </p:nvSpPr>
          <p:spPr bwMode="auto">
            <a:xfrm>
              <a:off x="2246313" y="4105276"/>
              <a:ext cx="2543175" cy="0"/>
            </a:xfrm>
            <a:prstGeom prst="line">
              <a:avLst/>
            </a:prstGeom>
            <a:noFill/>
            <a:ln w="9525">
              <a:solidFill>
                <a:schemeClr val="tx1"/>
              </a:solidFill>
              <a:round/>
              <a:headEnd/>
              <a:tailEnd/>
            </a:ln>
          </p:spPr>
          <p:txBody>
            <a:bodyPr/>
            <a:lstStyle/>
            <a:p>
              <a:endParaRPr lang="en-US"/>
            </a:p>
          </p:txBody>
        </p:sp>
        <p:sp>
          <p:nvSpPr>
            <p:cNvPr id="26652" name="Line 120"/>
            <p:cNvSpPr>
              <a:spLocks noChangeShapeType="1"/>
            </p:cNvSpPr>
            <p:nvPr/>
          </p:nvSpPr>
          <p:spPr bwMode="auto">
            <a:xfrm flipV="1">
              <a:off x="5141913" y="2689226"/>
              <a:ext cx="381000" cy="177800"/>
            </a:xfrm>
            <a:prstGeom prst="line">
              <a:avLst/>
            </a:prstGeom>
            <a:noFill/>
            <a:ln w="9525">
              <a:solidFill>
                <a:schemeClr val="tx1"/>
              </a:solidFill>
              <a:round/>
              <a:headEnd/>
              <a:tailEnd/>
            </a:ln>
          </p:spPr>
          <p:txBody>
            <a:bodyPr/>
            <a:lstStyle/>
            <a:p>
              <a:endParaRPr lang="en-US"/>
            </a:p>
          </p:txBody>
        </p:sp>
        <p:sp>
          <p:nvSpPr>
            <p:cNvPr id="26653" name="Line 121"/>
            <p:cNvSpPr>
              <a:spLocks noChangeShapeType="1"/>
            </p:cNvSpPr>
            <p:nvPr/>
          </p:nvSpPr>
          <p:spPr bwMode="auto">
            <a:xfrm>
              <a:off x="5141913" y="3189288"/>
              <a:ext cx="381000" cy="0"/>
            </a:xfrm>
            <a:prstGeom prst="line">
              <a:avLst/>
            </a:prstGeom>
            <a:noFill/>
            <a:ln w="9525">
              <a:solidFill>
                <a:schemeClr val="tx1"/>
              </a:solidFill>
              <a:round/>
              <a:headEnd/>
              <a:tailEnd/>
            </a:ln>
          </p:spPr>
          <p:txBody>
            <a:bodyPr/>
            <a:lstStyle/>
            <a:p>
              <a:endParaRPr lang="en-US"/>
            </a:p>
          </p:txBody>
        </p:sp>
        <p:sp>
          <p:nvSpPr>
            <p:cNvPr id="26654" name="Line 122"/>
            <p:cNvSpPr>
              <a:spLocks noChangeShapeType="1"/>
            </p:cNvSpPr>
            <p:nvPr/>
          </p:nvSpPr>
          <p:spPr bwMode="auto">
            <a:xfrm>
              <a:off x="5141913" y="3490913"/>
              <a:ext cx="381000" cy="265113"/>
            </a:xfrm>
            <a:prstGeom prst="line">
              <a:avLst/>
            </a:prstGeom>
            <a:noFill/>
            <a:ln w="9525">
              <a:solidFill>
                <a:schemeClr val="tx1"/>
              </a:solidFill>
              <a:round/>
              <a:headEnd/>
              <a:tailEnd/>
            </a:ln>
          </p:spPr>
          <p:txBody>
            <a:bodyPr/>
            <a:lstStyle/>
            <a:p>
              <a:endParaRPr lang="en-US"/>
            </a:p>
          </p:txBody>
        </p:sp>
        <p:sp>
          <p:nvSpPr>
            <p:cNvPr id="26655" name="Rectangle 123"/>
            <p:cNvSpPr>
              <a:spLocks noChangeArrowheads="1"/>
            </p:cNvSpPr>
            <p:nvPr/>
          </p:nvSpPr>
          <p:spPr bwMode="auto">
            <a:xfrm>
              <a:off x="2198688" y="2976563"/>
              <a:ext cx="100012" cy="212725"/>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sz="1400"/>
            </a:p>
          </p:txBody>
        </p:sp>
        <p:sp>
          <p:nvSpPr>
            <p:cNvPr id="26656" name="Rectangle 124"/>
            <p:cNvSpPr>
              <a:spLocks noChangeArrowheads="1"/>
            </p:cNvSpPr>
            <p:nvPr/>
          </p:nvSpPr>
          <p:spPr bwMode="auto">
            <a:xfrm>
              <a:off x="2192338" y="3189288"/>
              <a:ext cx="88900" cy="212725"/>
            </a:xfrm>
            <a:prstGeom prst="rect">
              <a:avLst/>
            </a:prstGeom>
            <a:noFill/>
            <a:ln w="9525">
              <a:noFill/>
              <a:miter lim="800000"/>
              <a:headEnd/>
              <a:tailEnd/>
            </a:ln>
          </p:spPr>
          <p:txBody>
            <a:bodyPr wrap="none" lIns="0" tIns="0" rIns="0" bIns="0">
              <a:spAutoFit/>
            </a:bodyPr>
            <a:lstStyle/>
            <a:p>
              <a:r>
                <a:rPr lang="en-US" sz="1400">
                  <a:solidFill>
                    <a:srgbClr val="000000"/>
                  </a:solidFill>
                </a:rPr>
                <a:t>_</a:t>
              </a:r>
              <a:endParaRPr lang="en-US" sz="1400"/>
            </a:p>
          </p:txBody>
        </p:sp>
        <p:sp>
          <p:nvSpPr>
            <p:cNvPr id="26657" name="Line 125"/>
            <p:cNvSpPr>
              <a:spLocks noChangeShapeType="1"/>
            </p:cNvSpPr>
            <p:nvPr/>
          </p:nvSpPr>
          <p:spPr bwMode="auto">
            <a:xfrm flipV="1">
              <a:off x="3160713" y="2128837"/>
              <a:ext cx="655637" cy="246063"/>
            </a:xfrm>
            <a:prstGeom prst="line">
              <a:avLst/>
            </a:prstGeom>
            <a:noFill/>
            <a:ln w="19050">
              <a:solidFill>
                <a:schemeClr val="tx1"/>
              </a:solidFill>
              <a:round/>
              <a:headEnd/>
              <a:tailEnd type="triangle" w="med" len="med"/>
            </a:ln>
          </p:spPr>
          <p:txBody>
            <a:bodyPr/>
            <a:lstStyle/>
            <a:p>
              <a:endParaRPr lang="en-US"/>
            </a:p>
          </p:txBody>
        </p:sp>
        <p:sp>
          <p:nvSpPr>
            <p:cNvPr id="26658" name="Rectangle 126"/>
            <p:cNvSpPr>
              <a:spLocks noChangeArrowheads="1"/>
            </p:cNvSpPr>
            <p:nvPr/>
          </p:nvSpPr>
          <p:spPr bwMode="auto">
            <a:xfrm>
              <a:off x="1703412" y="2976563"/>
              <a:ext cx="166712" cy="276999"/>
            </a:xfrm>
            <a:prstGeom prst="rect">
              <a:avLst/>
            </a:prstGeom>
            <a:noFill/>
            <a:ln w="9525">
              <a:noFill/>
              <a:miter lim="800000"/>
              <a:headEnd/>
              <a:tailEnd/>
            </a:ln>
          </p:spPr>
          <p:txBody>
            <a:bodyPr wrap="none" lIns="0" tIns="0" rIns="0" bIns="0">
              <a:spAutoFit/>
            </a:bodyPr>
            <a:lstStyle/>
            <a:p>
              <a:r>
                <a:rPr lang="en-US" sz="1800" dirty="0">
                  <a:solidFill>
                    <a:srgbClr val="000000"/>
                  </a:solidFill>
                </a:rPr>
                <a:t>V</a:t>
              </a:r>
              <a:endParaRPr lang="en-US" sz="1800" dirty="0"/>
            </a:p>
          </p:txBody>
        </p:sp>
        <p:sp>
          <p:nvSpPr>
            <p:cNvPr id="26659" name="Rectangle 127"/>
            <p:cNvSpPr>
              <a:spLocks noChangeArrowheads="1"/>
            </p:cNvSpPr>
            <p:nvPr/>
          </p:nvSpPr>
          <p:spPr bwMode="auto">
            <a:xfrm>
              <a:off x="2674534" y="2476501"/>
              <a:ext cx="1724831" cy="276999"/>
            </a:xfrm>
            <a:prstGeom prst="rect">
              <a:avLst/>
            </a:prstGeom>
            <a:noFill/>
            <a:ln w="9525">
              <a:noFill/>
              <a:miter lim="800000"/>
              <a:headEnd/>
              <a:tailEnd/>
            </a:ln>
          </p:spPr>
          <p:txBody>
            <a:bodyPr wrap="none" lIns="0" tIns="0" rIns="0" bIns="0">
              <a:spAutoFit/>
            </a:bodyPr>
            <a:lstStyle/>
            <a:p>
              <a:r>
                <a:rPr lang="en-US" sz="1800" dirty="0">
                  <a:solidFill>
                    <a:srgbClr val="000000"/>
                  </a:solidFill>
                </a:rPr>
                <a:t>Current-limiting R</a:t>
              </a:r>
              <a:endParaRPr lang="en-US" sz="1800" dirty="0"/>
            </a:p>
          </p:txBody>
        </p:sp>
      </p:grpSp>
      <p:sp>
        <p:nvSpPr>
          <p:cNvPr id="36"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3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3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128"/>
          <p:cNvSpPr>
            <a:spLocks noChangeArrowheads="1"/>
          </p:cNvSpPr>
          <p:nvPr/>
        </p:nvSpPr>
        <p:spPr bwMode="auto">
          <a:xfrm>
            <a:off x="0" y="381000"/>
            <a:ext cx="9144000" cy="2123658"/>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2200" b="1" u="sng" dirty="0">
                <a:solidFill>
                  <a:schemeClr val="accent2"/>
                </a:solidFill>
                <a:cs typeface="Times New Roman" pitchFamily="18" charset="0"/>
              </a:rPr>
              <a:t>Diode Characteristics</a:t>
            </a:r>
          </a:p>
          <a:p>
            <a:pPr eaLnBrk="0" hangingPunct="0">
              <a:tabLst>
                <a:tab pos="685800" algn="l"/>
                <a:tab pos="1028700" algn="l"/>
                <a:tab pos="1736725" algn="l"/>
                <a:tab pos="3565525" algn="l"/>
              </a:tabLst>
            </a:pPr>
            <a:r>
              <a:rPr lang="en-US" sz="2200" dirty="0">
                <a:solidFill>
                  <a:schemeClr val="accent2"/>
                </a:solidFill>
                <a:cs typeface="Times New Roman" pitchFamily="18" charset="0"/>
              </a:rPr>
              <a:t>Diodes act somewhat like voltage-controlled switches where:</a:t>
            </a:r>
          </a:p>
          <a:p>
            <a:pPr marL="228600" lvl="1" indent="-228600" eaLnBrk="0" hangingPunct="0">
              <a:buFont typeface="Arial" charset="0"/>
              <a:buChar char="•"/>
              <a:tabLst>
                <a:tab pos="685800" algn="l"/>
                <a:tab pos="1028700" algn="l"/>
                <a:tab pos="1736725" algn="l"/>
                <a:tab pos="3565525" algn="l"/>
              </a:tabLst>
            </a:pPr>
            <a:r>
              <a:rPr lang="en-US" sz="2200" dirty="0">
                <a:solidFill>
                  <a:schemeClr val="accent2"/>
                </a:solidFill>
                <a:cs typeface="Times New Roman" pitchFamily="18" charset="0"/>
              </a:rPr>
              <a:t>The switch is closed when a positive voltage is placed across the diode</a:t>
            </a:r>
          </a:p>
          <a:p>
            <a:pPr marL="228600" lvl="1" indent="-228600" eaLnBrk="0" hangingPunct="0">
              <a:buFont typeface="Arial" charset="0"/>
              <a:buChar char="•"/>
              <a:tabLst>
                <a:tab pos="685800" algn="l"/>
                <a:tab pos="1028700" algn="l"/>
                <a:tab pos="1736725" algn="l"/>
                <a:tab pos="3565525" algn="l"/>
              </a:tabLst>
            </a:pPr>
            <a:r>
              <a:rPr lang="en-US" sz="2200" dirty="0">
                <a:solidFill>
                  <a:schemeClr val="accent2"/>
                </a:solidFill>
                <a:cs typeface="Times New Roman" pitchFamily="18" charset="0"/>
              </a:rPr>
              <a:t>The switch is open when a negative voltage is placed across the diode</a:t>
            </a:r>
          </a:p>
          <a:p>
            <a:pPr eaLnBrk="0" hangingPunct="0">
              <a:tabLst>
                <a:tab pos="685800" algn="l"/>
                <a:tab pos="1028700" algn="l"/>
                <a:tab pos="1736725" algn="l"/>
                <a:tab pos="3565525" algn="l"/>
              </a:tabLst>
            </a:pPr>
            <a:r>
              <a:rPr lang="en-US" sz="2200" dirty="0">
                <a:solidFill>
                  <a:schemeClr val="accent2"/>
                </a:solidFill>
                <a:cs typeface="Times New Roman" pitchFamily="18" charset="0"/>
              </a:rPr>
              <a:t>The characteristics of an ideal diode are shown below:</a:t>
            </a:r>
          </a:p>
          <a:p>
            <a:pPr eaLnBrk="0" hangingPunct="0">
              <a:tabLst>
                <a:tab pos="685800" algn="l"/>
                <a:tab pos="1028700" algn="l"/>
                <a:tab pos="1736725" algn="l"/>
                <a:tab pos="3565525" algn="l"/>
              </a:tabLst>
            </a:pPr>
            <a:endParaRPr lang="en-US" sz="2200" b="1" dirty="0">
              <a:solidFill>
                <a:schemeClr val="accent2"/>
              </a:solidFill>
            </a:endParaRPr>
          </a:p>
        </p:txBody>
      </p:sp>
      <p:grpSp>
        <p:nvGrpSpPr>
          <p:cNvPr id="27655" name="Group 52"/>
          <p:cNvGrpSpPr>
            <a:grpSpLocks/>
          </p:cNvGrpSpPr>
          <p:nvPr/>
        </p:nvGrpSpPr>
        <p:grpSpPr bwMode="auto">
          <a:xfrm>
            <a:off x="1706563" y="2305050"/>
            <a:ext cx="5829300" cy="4324350"/>
            <a:chOff x="1706729" y="2473571"/>
            <a:chExt cx="5829647" cy="4323993"/>
          </a:xfrm>
        </p:grpSpPr>
        <p:cxnSp>
          <p:nvCxnSpPr>
            <p:cNvPr id="38" name="Straight Connector 37"/>
            <p:cNvCxnSpPr/>
            <p:nvPr/>
          </p:nvCxnSpPr>
          <p:spPr>
            <a:xfrm rot="5400000">
              <a:off x="3154744" y="4186342"/>
              <a:ext cx="1827062" cy="15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1706729" y="5099079"/>
              <a:ext cx="4877090" cy="31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156332" y="4186342"/>
              <a:ext cx="1827062" cy="1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1706729" y="5099079"/>
              <a:ext cx="2360753"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ight Brace 45"/>
            <p:cNvSpPr/>
            <p:nvPr/>
          </p:nvSpPr>
          <p:spPr>
            <a:xfrm>
              <a:off x="4450092" y="3273605"/>
              <a:ext cx="457227" cy="1669912"/>
            </a:xfrm>
            <a:prstGeom prst="rightBrace">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661" name="TextBox 46"/>
            <p:cNvSpPr txBox="1">
              <a:spLocks noChangeArrowheads="1"/>
            </p:cNvSpPr>
            <p:nvPr/>
          </p:nvSpPr>
          <p:spPr bwMode="auto">
            <a:xfrm>
              <a:off x="4907130" y="3720035"/>
              <a:ext cx="2629246" cy="1015663"/>
            </a:xfrm>
            <a:prstGeom prst="rect">
              <a:avLst/>
            </a:prstGeom>
            <a:noFill/>
            <a:ln w="9525">
              <a:noFill/>
              <a:miter lim="800000"/>
              <a:headEnd/>
              <a:tailEnd/>
            </a:ln>
          </p:spPr>
          <p:txBody>
            <a:bodyPr wrap="none">
              <a:spAutoFit/>
            </a:bodyPr>
            <a:lstStyle/>
            <a:p>
              <a:r>
                <a:rPr lang="en-US" sz="2000" u="sng"/>
                <a:t>Forward biased </a:t>
              </a:r>
              <a:r>
                <a:rPr lang="en-US" sz="2000"/>
                <a:t>diode</a:t>
              </a:r>
            </a:p>
            <a:p>
              <a:r>
                <a:rPr lang="en-US" sz="2000"/>
                <a:t> - diode acts like a short</a:t>
              </a:r>
            </a:p>
            <a:p>
              <a:r>
                <a:rPr lang="en-US" sz="2000"/>
                <a:t>(OV, any current)</a:t>
              </a:r>
            </a:p>
          </p:txBody>
        </p:sp>
        <p:sp>
          <p:nvSpPr>
            <p:cNvPr id="48" name="Right Brace 47"/>
            <p:cNvSpPr/>
            <p:nvPr/>
          </p:nvSpPr>
          <p:spPr>
            <a:xfrm rot="5400000">
              <a:off x="2622804" y="4408411"/>
              <a:ext cx="457162" cy="2289311"/>
            </a:xfrm>
            <a:prstGeom prst="rightBrace">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663" name="TextBox 48"/>
            <p:cNvSpPr txBox="1">
              <a:spLocks noChangeArrowheads="1"/>
            </p:cNvSpPr>
            <p:nvPr/>
          </p:nvSpPr>
          <p:spPr bwMode="auto">
            <a:xfrm>
              <a:off x="1951248" y="5781901"/>
              <a:ext cx="2443298" cy="1015663"/>
            </a:xfrm>
            <a:prstGeom prst="rect">
              <a:avLst/>
            </a:prstGeom>
            <a:noFill/>
            <a:ln w="9525">
              <a:noFill/>
              <a:miter lim="800000"/>
              <a:headEnd/>
              <a:tailEnd/>
            </a:ln>
          </p:spPr>
          <p:txBody>
            <a:bodyPr wrap="none">
              <a:spAutoFit/>
            </a:bodyPr>
            <a:lstStyle/>
            <a:p>
              <a:r>
                <a:rPr lang="en-US" sz="2000" u="sng"/>
                <a:t>Reverse biased </a:t>
              </a:r>
              <a:r>
                <a:rPr lang="en-US" sz="2000"/>
                <a:t>diode</a:t>
              </a:r>
            </a:p>
            <a:p>
              <a:r>
                <a:rPr lang="en-US" sz="2000"/>
                <a:t>- diode is an open</a:t>
              </a:r>
            </a:p>
            <a:p>
              <a:r>
                <a:rPr lang="en-US" sz="2000"/>
                <a:t>(OA, any voltage &lt; 0)</a:t>
              </a:r>
            </a:p>
          </p:txBody>
        </p:sp>
        <p:sp>
          <p:nvSpPr>
            <p:cNvPr id="27664" name="TextBox 49"/>
            <p:cNvSpPr txBox="1">
              <a:spLocks noChangeArrowheads="1"/>
            </p:cNvSpPr>
            <p:nvPr/>
          </p:nvSpPr>
          <p:spPr bwMode="auto">
            <a:xfrm>
              <a:off x="3933323" y="2873681"/>
              <a:ext cx="269626" cy="400110"/>
            </a:xfrm>
            <a:prstGeom prst="rect">
              <a:avLst/>
            </a:prstGeom>
            <a:noFill/>
            <a:ln w="9525">
              <a:noFill/>
              <a:miter lim="800000"/>
              <a:headEnd/>
              <a:tailEnd/>
            </a:ln>
          </p:spPr>
          <p:txBody>
            <a:bodyPr wrap="none">
              <a:spAutoFit/>
            </a:bodyPr>
            <a:lstStyle/>
            <a:p>
              <a:r>
                <a:rPr lang="en-US" sz="2000"/>
                <a:t>I</a:t>
              </a:r>
            </a:p>
          </p:txBody>
        </p:sp>
        <p:sp>
          <p:nvSpPr>
            <p:cNvPr id="27665" name="TextBox 50"/>
            <p:cNvSpPr txBox="1">
              <a:spLocks noChangeArrowheads="1"/>
            </p:cNvSpPr>
            <p:nvPr/>
          </p:nvSpPr>
          <p:spPr bwMode="auto">
            <a:xfrm>
              <a:off x="6659730" y="4924591"/>
              <a:ext cx="370614" cy="400110"/>
            </a:xfrm>
            <a:prstGeom prst="rect">
              <a:avLst/>
            </a:prstGeom>
            <a:noFill/>
            <a:ln w="9525">
              <a:noFill/>
              <a:miter lim="800000"/>
              <a:headEnd/>
              <a:tailEnd/>
            </a:ln>
          </p:spPr>
          <p:txBody>
            <a:bodyPr wrap="none">
              <a:spAutoFit/>
            </a:bodyPr>
            <a:lstStyle/>
            <a:p>
              <a:r>
                <a:rPr lang="en-US" sz="2000"/>
                <a:t>V</a:t>
              </a:r>
            </a:p>
          </p:txBody>
        </p:sp>
        <p:sp>
          <p:nvSpPr>
            <p:cNvPr id="27666" name="TextBox 51"/>
            <p:cNvSpPr txBox="1">
              <a:spLocks noChangeArrowheads="1"/>
            </p:cNvSpPr>
            <p:nvPr/>
          </p:nvSpPr>
          <p:spPr bwMode="auto">
            <a:xfrm>
              <a:off x="2510632" y="2473571"/>
              <a:ext cx="2970685" cy="400110"/>
            </a:xfrm>
            <a:prstGeom prst="rect">
              <a:avLst/>
            </a:prstGeom>
            <a:noFill/>
            <a:ln w="9525">
              <a:noFill/>
              <a:miter lim="800000"/>
              <a:headEnd/>
              <a:tailEnd/>
            </a:ln>
          </p:spPr>
          <p:txBody>
            <a:bodyPr wrap="none">
              <a:spAutoFit/>
            </a:bodyPr>
            <a:lstStyle/>
            <a:p>
              <a:r>
                <a:rPr lang="en-US" sz="2000" u="sng"/>
                <a:t>Ideal Diode Characteristics</a:t>
              </a:r>
            </a:p>
          </p:txBody>
        </p:sp>
      </p:grpSp>
      <p:sp>
        <p:nvSpPr>
          <p:cNvPr id="1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28"/>
          <p:cNvSpPr>
            <a:spLocks noChangeArrowheads="1"/>
          </p:cNvSpPr>
          <p:nvPr/>
        </p:nvSpPr>
        <p:spPr bwMode="auto">
          <a:xfrm>
            <a:off x="0" y="381000"/>
            <a:ext cx="9144000" cy="1692771"/>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b="1" u="sng" dirty="0">
                <a:solidFill>
                  <a:schemeClr val="accent2"/>
                </a:solidFill>
                <a:cs typeface="Times New Roman" pitchFamily="18" charset="0"/>
              </a:rPr>
              <a:t>Actual Diode Characteristics</a:t>
            </a:r>
          </a:p>
          <a:p>
            <a:pPr eaLnBrk="0" hangingPunct="0">
              <a:tabLst>
                <a:tab pos="685800" algn="l"/>
                <a:tab pos="1028700" algn="l"/>
                <a:tab pos="1736725" algn="l"/>
                <a:tab pos="3565525" algn="l"/>
              </a:tabLst>
            </a:pPr>
            <a:r>
              <a:rPr lang="en-US" sz="2000" dirty="0">
                <a:solidFill>
                  <a:schemeClr val="accent2"/>
                </a:solidFill>
                <a:cs typeface="Times New Roman" pitchFamily="18" charset="0"/>
              </a:rPr>
              <a:t>Actual diodes typically require a small amount of voltage before they act essentially like closed switches (short circuits).  Additionally, the relationship between I and V diodes in the forward biased region is exponential and can be described by the </a:t>
            </a:r>
            <a:r>
              <a:rPr lang="en-US" sz="2000" u="sng" dirty="0">
                <a:solidFill>
                  <a:schemeClr val="accent2"/>
                </a:solidFill>
                <a:cs typeface="Times New Roman" pitchFamily="18" charset="0"/>
              </a:rPr>
              <a:t>Shockley Diode equation</a:t>
            </a:r>
            <a:r>
              <a:rPr lang="en-US" sz="2000" dirty="0">
                <a:solidFill>
                  <a:schemeClr val="accent2"/>
                </a:solidFill>
                <a:cs typeface="Times New Roman" pitchFamily="18" charset="0"/>
              </a:rPr>
              <a:t>.</a:t>
            </a:r>
            <a:endParaRPr lang="en-US" sz="1800" dirty="0">
              <a:solidFill>
                <a:schemeClr val="accent2"/>
              </a:solidFill>
            </a:endParaRPr>
          </a:p>
        </p:txBody>
      </p:sp>
      <p:sp>
        <p:nvSpPr>
          <p:cNvPr id="28" name="Arc 27"/>
          <p:cNvSpPr/>
          <p:nvPr/>
        </p:nvSpPr>
        <p:spPr>
          <a:xfrm flipV="1">
            <a:off x="4068763" y="1981200"/>
            <a:ext cx="1874837" cy="3117850"/>
          </a:xfrm>
          <a:prstGeom prst="arc">
            <a:avLst>
              <a:gd name="adj1" fmla="val 16200000"/>
              <a:gd name="adj2" fmla="val 19335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033" name="Group 40"/>
          <p:cNvGrpSpPr>
            <a:grpSpLocks/>
          </p:cNvGrpSpPr>
          <p:nvPr/>
        </p:nvGrpSpPr>
        <p:grpSpPr bwMode="auto">
          <a:xfrm>
            <a:off x="1143000" y="1981200"/>
            <a:ext cx="7834313" cy="4648200"/>
            <a:chOff x="1142950" y="1981199"/>
            <a:chExt cx="7834765" cy="4648200"/>
          </a:xfrm>
        </p:grpSpPr>
        <p:cxnSp>
          <p:nvCxnSpPr>
            <p:cNvPr id="38" name="Straight Connector 37"/>
            <p:cNvCxnSpPr/>
            <p:nvPr/>
          </p:nvCxnSpPr>
          <p:spPr>
            <a:xfrm rot="5400000">
              <a:off x="3156069" y="4186237"/>
              <a:ext cx="1827213" cy="15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1706546" y="5099049"/>
              <a:ext cx="4877081" cy="31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8" idx="0"/>
            </p:cNvCxnSpPr>
            <p:nvPr/>
          </p:nvCxnSpPr>
          <p:spPr>
            <a:xfrm rot="10800000" flipV="1">
              <a:off x="1706546" y="5099049"/>
              <a:ext cx="32990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Right Brace 47"/>
            <p:cNvSpPr/>
            <p:nvPr/>
          </p:nvSpPr>
          <p:spPr>
            <a:xfrm rot="5400000">
              <a:off x="2744844" y="4530665"/>
              <a:ext cx="457200" cy="2044818"/>
            </a:xfrm>
            <a:prstGeom prst="rightBrace">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8" name="TextBox 48"/>
            <p:cNvSpPr txBox="1">
              <a:spLocks noChangeArrowheads="1"/>
            </p:cNvSpPr>
            <p:nvPr/>
          </p:nvSpPr>
          <p:spPr bwMode="auto">
            <a:xfrm>
              <a:off x="1951248" y="5781901"/>
              <a:ext cx="1728358" cy="707886"/>
            </a:xfrm>
            <a:prstGeom prst="rect">
              <a:avLst/>
            </a:prstGeom>
            <a:noFill/>
            <a:ln w="9525">
              <a:noFill/>
              <a:miter lim="800000"/>
              <a:headEnd/>
              <a:tailEnd/>
            </a:ln>
          </p:spPr>
          <p:txBody>
            <a:bodyPr wrap="none">
              <a:spAutoFit/>
            </a:bodyPr>
            <a:lstStyle/>
            <a:p>
              <a:pPr algn="ctr"/>
              <a:r>
                <a:rPr lang="en-US" sz="2000"/>
                <a:t>Reverse biased</a:t>
              </a:r>
            </a:p>
            <a:p>
              <a:pPr algn="ctr"/>
              <a:r>
                <a:rPr lang="en-US" sz="2000"/>
                <a:t>region (open)</a:t>
              </a:r>
            </a:p>
          </p:txBody>
        </p:sp>
        <p:sp>
          <p:nvSpPr>
            <p:cNvPr id="1039" name="TextBox 49"/>
            <p:cNvSpPr txBox="1">
              <a:spLocks noChangeArrowheads="1"/>
            </p:cNvSpPr>
            <p:nvPr/>
          </p:nvSpPr>
          <p:spPr bwMode="auto">
            <a:xfrm>
              <a:off x="3933323" y="2873681"/>
              <a:ext cx="269626" cy="400110"/>
            </a:xfrm>
            <a:prstGeom prst="rect">
              <a:avLst/>
            </a:prstGeom>
            <a:noFill/>
            <a:ln w="9525">
              <a:noFill/>
              <a:miter lim="800000"/>
              <a:headEnd/>
              <a:tailEnd/>
            </a:ln>
          </p:spPr>
          <p:txBody>
            <a:bodyPr wrap="none">
              <a:spAutoFit/>
            </a:bodyPr>
            <a:lstStyle/>
            <a:p>
              <a:r>
                <a:rPr lang="en-US" sz="2000"/>
                <a:t>I</a:t>
              </a:r>
            </a:p>
          </p:txBody>
        </p:sp>
        <p:sp>
          <p:nvSpPr>
            <p:cNvPr id="1040" name="TextBox 50"/>
            <p:cNvSpPr txBox="1">
              <a:spLocks noChangeArrowheads="1"/>
            </p:cNvSpPr>
            <p:nvPr/>
          </p:nvSpPr>
          <p:spPr bwMode="auto">
            <a:xfrm>
              <a:off x="6659730" y="4924591"/>
              <a:ext cx="370614" cy="400110"/>
            </a:xfrm>
            <a:prstGeom prst="rect">
              <a:avLst/>
            </a:prstGeom>
            <a:noFill/>
            <a:ln w="9525">
              <a:noFill/>
              <a:miter lim="800000"/>
              <a:headEnd/>
              <a:tailEnd/>
            </a:ln>
          </p:spPr>
          <p:txBody>
            <a:bodyPr wrap="none">
              <a:spAutoFit/>
            </a:bodyPr>
            <a:lstStyle/>
            <a:p>
              <a:r>
                <a:rPr lang="en-US" sz="2000"/>
                <a:t>V</a:t>
              </a:r>
            </a:p>
          </p:txBody>
        </p:sp>
        <p:sp>
          <p:nvSpPr>
            <p:cNvPr id="1041" name="TextBox 51"/>
            <p:cNvSpPr txBox="1">
              <a:spLocks noChangeArrowheads="1"/>
            </p:cNvSpPr>
            <p:nvPr/>
          </p:nvSpPr>
          <p:spPr bwMode="auto">
            <a:xfrm>
              <a:off x="2510632" y="2473571"/>
              <a:ext cx="3212739" cy="400110"/>
            </a:xfrm>
            <a:prstGeom prst="rect">
              <a:avLst/>
            </a:prstGeom>
            <a:noFill/>
            <a:ln w="9525">
              <a:noFill/>
              <a:miter lim="800000"/>
              <a:headEnd/>
              <a:tailEnd/>
            </a:ln>
          </p:spPr>
          <p:txBody>
            <a:bodyPr wrap="none">
              <a:spAutoFit/>
            </a:bodyPr>
            <a:lstStyle/>
            <a:p>
              <a:r>
                <a:rPr lang="en-US" sz="2000" u="sng"/>
                <a:t>Actual Diode Characteristics</a:t>
              </a:r>
            </a:p>
          </p:txBody>
        </p:sp>
        <p:cxnSp>
          <p:nvCxnSpPr>
            <p:cNvPr id="19" name="Straight Connector 18"/>
            <p:cNvCxnSpPr/>
            <p:nvPr/>
          </p:nvCxnSpPr>
          <p:spPr>
            <a:xfrm rot="5400000">
              <a:off x="851671" y="5774525"/>
              <a:ext cx="1527175" cy="1825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rot="5400000" flipH="1" flipV="1">
              <a:off x="1491440" y="4425142"/>
              <a:ext cx="457200" cy="461990"/>
            </a:xfrm>
            <a:prstGeom prst="rightBrace">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44" name="TextBox 23"/>
            <p:cNvSpPr txBox="1">
              <a:spLocks noChangeArrowheads="1"/>
            </p:cNvSpPr>
            <p:nvPr/>
          </p:nvSpPr>
          <p:spPr bwMode="auto">
            <a:xfrm>
              <a:off x="1142950" y="3720034"/>
              <a:ext cx="1367682" cy="707886"/>
            </a:xfrm>
            <a:prstGeom prst="rect">
              <a:avLst/>
            </a:prstGeom>
            <a:noFill/>
            <a:ln w="9525">
              <a:noFill/>
              <a:miter lim="800000"/>
              <a:headEnd/>
              <a:tailEnd/>
            </a:ln>
          </p:spPr>
          <p:txBody>
            <a:bodyPr wrap="none">
              <a:spAutoFit/>
            </a:bodyPr>
            <a:lstStyle/>
            <a:p>
              <a:pPr algn="ctr"/>
              <a:r>
                <a:rPr lang="en-US" sz="2000"/>
                <a:t>Breakdown</a:t>
              </a:r>
            </a:p>
            <a:p>
              <a:pPr algn="ctr"/>
              <a:r>
                <a:rPr lang="en-US" sz="2000"/>
                <a:t>region</a:t>
              </a:r>
            </a:p>
          </p:txBody>
        </p:sp>
        <p:sp>
          <p:nvSpPr>
            <p:cNvPr id="25" name="Right Brace 24"/>
            <p:cNvSpPr/>
            <p:nvPr/>
          </p:nvSpPr>
          <p:spPr>
            <a:xfrm rot="5400000">
              <a:off x="4865072" y="4531459"/>
              <a:ext cx="457200" cy="2043230"/>
            </a:xfrm>
            <a:prstGeom prst="rightBrace">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46" name="TextBox 25"/>
            <p:cNvSpPr txBox="1">
              <a:spLocks noChangeArrowheads="1"/>
            </p:cNvSpPr>
            <p:nvPr/>
          </p:nvSpPr>
          <p:spPr bwMode="auto">
            <a:xfrm>
              <a:off x="4071315" y="5781902"/>
              <a:ext cx="2571666" cy="707886"/>
            </a:xfrm>
            <a:prstGeom prst="rect">
              <a:avLst/>
            </a:prstGeom>
            <a:noFill/>
            <a:ln w="9525">
              <a:noFill/>
              <a:miter lim="800000"/>
              <a:headEnd/>
              <a:tailEnd/>
            </a:ln>
          </p:spPr>
          <p:txBody>
            <a:bodyPr wrap="none">
              <a:spAutoFit/>
            </a:bodyPr>
            <a:lstStyle/>
            <a:p>
              <a:pPr algn="ctr"/>
              <a:r>
                <a:rPr lang="en-US" sz="2000"/>
                <a:t>Forward biased</a:t>
              </a:r>
            </a:p>
            <a:p>
              <a:pPr algn="ctr"/>
              <a:r>
                <a:rPr lang="en-US" sz="2000"/>
                <a:t>region (approx. short)</a:t>
              </a:r>
            </a:p>
          </p:txBody>
        </p:sp>
        <p:sp>
          <p:nvSpPr>
            <p:cNvPr id="1047" name="TextBox 29"/>
            <p:cNvSpPr txBox="1">
              <a:spLocks noChangeArrowheads="1"/>
            </p:cNvSpPr>
            <p:nvPr/>
          </p:nvSpPr>
          <p:spPr bwMode="auto">
            <a:xfrm>
              <a:off x="4772985" y="5098481"/>
              <a:ext cx="465769" cy="400110"/>
            </a:xfrm>
            <a:prstGeom prst="rect">
              <a:avLst/>
            </a:prstGeom>
            <a:noFill/>
            <a:ln w="9525">
              <a:noFill/>
              <a:miter lim="800000"/>
              <a:headEnd/>
              <a:tailEnd/>
            </a:ln>
          </p:spPr>
          <p:txBody>
            <a:bodyPr wrap="none">
              <a:spAutoFit/>
            </a:bodyPr>
            <a:lstStyle/>
            <a:p>
              <a:r>
                <a:rPr lang="en-US" sz="2000"/>
                <a:t>Vo</a:t>
              </a:r>
            </a:p>
          </p:txBody>
        </p:sp>
        <p:graphicFrame>
          <p:nvGraphicFramePr>
            <p:cNvPr id="1026" name="Object 2"/>
            <p:cNvGraphicFramePr>
              <a:graphicFrameLocks noChangeAspect="1"/>
            </p:cNvGraphicFramePr>
            <p:nvPr/>
          </p:nvGraphicFramePr>
          <p:xfrm>
            <a:off x="6116042" y="1981199"/>
            <a:ext cx="2861433" cy="1282393"/>
          </p:xfrm>
          <a:graphic>
            <a:graphicData uri="http://schemas.openxmlformats.org/presentationml/2006/ole">
              <p:oleObj spid="_x0000_s1030" name="Equation" r:id="rId3" imgW="1587500" imgH="711200" progId="Equation.3">
                <p:embed/>
              </p:oleObj>
            </a:graphicData>
          </a:graphic>
        </p:graphicFrame>
        <p:cxnSp>
          <p:nvCxnSpPr>
            <p:cNvPr id="33" name="Straight Arrow Connector 32"/>
            <p:cNvCxnSpPr/>
            <p:nvPr/>
          </p:nvCxnSpPr>
          <p:spPr>
            <a:xfrm rot="5400000">
              <a:off x="6111331" y="3267855"/>
              <a:ext cx="446088" cy="43817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49" name="TextBox 34"/>
            <p:cNvSpPr txBox="1">
              <a:spLocks noChangeArrowheads="1"/>
            </p:cNvSpPr>
            <p:nvPr/>
          </p:nvSpPr>
          <p:spPr bwMode="auto">
            <a:xfrm>
              <a:off x="6553200" y="3561682"/>
              <a:ext cx="2424515" cy="1323439"/>
            </a:xfrm>
            <a:prstGeom prst="rect">
              <a:avLst/>
            </a:prstGeom>
            <a:noFill/>
            <a:ln w="28575">
              <a:solidFill>
                <a:srgbClr val="0000FF"/>
              </a:solidFill>
              <a:miter lim="800000"/>
              <a:headEnd/>
              <a:tailEnd/>
            </a:ln>
          </p:spPr>
          <p:txBody>
            <a:bodyPr>
              <a:spAutoFit/>
            </a:bodyPr>
            <a:lstStyle/>
            <a:p>
              <a:r>
                <a:rPr lang="en-US" sz="2000"/>
                <a:t>Vo is typically</a:t>
              </a:r>
            </a:p>
            <a:p>
              <a:r>
                <a:rPr lang="en-US" sz="2000"/>
                <a:t>0.6 – 0.7V for many diodes, but may be higher for an LED</a:t>
              </a:r>
            </a:p>
          </p:txBody>
        </p:sp>
        <p:cxnSp>
          <p:nvCxnSpPr>
            <p:cNvPr id="37" name="Straight Arrow Connector 36"/>
            <p:cNvCxnSpPr>
              <a:stCxn id="1049" idx="1"/>
            </p:cNvCxnSpPr>
            <p:nvPr/>
          </p:nvCxnSpPr>
          <p:spPr>
            <a:xfrm rot="10800000" flipV="1">
              <a:off x="5678700" y="4222749"/>
              <a:ext cx="874762" cy="70167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3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128"/>
          <p:cNvSpPr>
            <a:spLocks noChangeArrowheads="1"/>
          </p:cNvSpPr>
          <p:nvPr/>
        </p:nvSpPr>
        <p:spPr bwMode="auto">
          <a:xfrm>
            <a:off x="0" y="381000"/>
            <a:ext cx="9144000" cy="1323439"/>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2000" b="1" u="sng" dirty="0">
                <a:solidFill>
                  <a:schemeClr val="accent2"/>
                </a:solidFill>
                <a:cs typeface="Times New Roman" pitchFamily="18" charset="0"/>
              </a:rPr>
              <a:t>Diode Modeling</a:t>
            </a:r>
          </a:p>
          <a:p>
            <a:pPr eaLnBrk="0" hangingPunct="0">
              <a:tabLst>
                <a:tab pos="685800" algn="l"/>
                <a:tab pos="1028700" algn="l"/>
                <a:tab pos="1736725" algn="l"/>
                <a:tab pos="3565525" algn="l"/>
              </a:tabLst>
            </a:pPr>
            <a:r>
              <a:rPr lang="en-US" sz="2000" dirty="0">
                <a:solidFill>
                  <a:schemeClr val="accent2"/>
                </a:solidFill>
                <a:cs typeface="Times New Roman" pitchFamily="18" charset="0"/>
              </a:rPr>
              <a:t>Diodes models are often used to analyze circuits containing diodes.  Diode models will be covered more extensively in later courses, but three diode models are presented below.  Which model most closely represents an actual diode’s characteristics?</a:t>
            </a:r>
          </a:p>
        </p:txBody>
      </p:sp>
      <p:cxnSp>
        <p:nvCxnSpPr>
          <p:cNvPr id="29" name="Straight Connector 28"/>
          <p:cNvCxnSpPr/>
          <p:nvPr/>
        </p:nvCxnSpPr>
        <p:spPr>
          <a:xfrm rot="5400000">
            <a:off x="1058069" y="3393282"/>
            <a:ext cx="1381125" cy="15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flipV="1">
            <a:off x="685800" y="4084638"/>
            <a:ext cx="2138363" cy="31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56481" y="3394869"/>
            <a:ext cx="1381125"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685800" y="4084638"/>
            <a:ext cx="1060450" cy="3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682" name="TextBox 46"/>
          <p:cNvSpPr txBox="1">
            <a:spLocks noChangeArrowheads="1"/>
          </p:cNvSpPr>
          <p:nvPr/>
        </p:nvSpPr>
        <p:spPr bwMode="auto">
          <a:xfrm>
            <a:off x="2824163" y="3884613"/>
            <a:ext cx="369887" cy="400050"/>
          </a:xfrm>
          <a:prstGeom prst="rect">
            <a:avLst/>
          </a:prstGeom>
          <a:noFill/>
          <a:ln w="9525">
            <a:noFill/>
            <a:miter lim="800000"/>
            <a:headEnd/>
            <a:tailEnd/>
          </a:ln>
        </p:spPr>
        <p:txBody>
          <a:bodyPr wrap="none">
            <a:spAutoFit/>
          </a:bodyPr>
          <a:lstStyle/>
          <a:p>
            <a:r>
              <a:rPr lang="en-US" sz="2000"/>
              <a:t>V</a:t>
            </a:r>
          </a:p>
        </p:txBody>
      </p:sp>
      <p:sp>
        <p:nvSpPr>
          <p:cNvPr id="28683" name="TextBox 52"/>
          <p:cNvSpPr txBox="1">
            <a:spLocks noChangeArrowheads="1"/>
          </p:cNvSpPr>
          <p:nvPr/>
        </p:nvSpPr>
        <p:spPr bwMode="auto">
          <a:xfrm>
            <a:off x="685800" y="1905000"/>
            <a:ext cx="2446338" cy="400050"/>
          </a:xfrm>
          <a:prstGeom prst="rect">
            <a:avLst/>
          </a:prstGeom>
          <a:noFill/>
          <a:ln w="9525">
            <a:noFill/>
            <a:miter lim="800000"/>
            <a:headEnd/>
            <a:tailEnd/>
          </a:ln>
        </p:spPr>
        <p:txBody>
          <a:bodyPr wrap="none">
            <a:spAutoFit/>
          </a:bodyPr>
          <a:lstStyle/>
          <a:p>
            <a:r>
              <a:rPr lang="en-US" sz="2000" u="sng"/>
              <a:t>Model 1:  Ideal Diode</a:t>
            </a:r>
          </a:p>
        </p:txBody>
      </p:sp>
      <p:sp>
        <p:nvSpPr>
          <p:cNvPr id="28684" name="TextBox 58"/>
          <p:cNvSpPr txBox="1">
            <a:spLocks noChangeArrowheads="1"/>
          </p:cNvSpPr>
          <p:nvPr/>
        </p:nvSpPr>
        <p:spPr bwMode="auto">
          <a:xfrm>
            <a:off x="1563688" y="2301875"/>
            <a:ext cx="268287" cy="400050"/>
          </a:xfrm>
          <a:prstGeom prst="rect">
            <a:avLst/>
          </a:prstGeom>
          <a:noFill/>
          <a:ln w="9525">
            <a:noFill/>
            <a:miter lim="800000"/>
            <a:headEnd/>
            <a:tailEnd/>
          </a:ln>
        </p:spPr>
        <p:txBody>
          <a:bodyPr wrap="none">
            <a:spAutoFit/>
          </a:bodyPr>
          <a:lstStyle/>
          <a:p>
            <a:r>
              <a:rPr lang="en-US" sz="2000"/>
              <a:t>I</a:t>
            </a:r>
          </a:p>
        </p:txBody>
      </p:sp>
      <p:cxnSp>
        <p:nvCxnSpPr>
          <p:cNvPr id="74" name="Straight Connector 73"/>
          <p:cNvCxnSpPr/>
          <p:nvPr/>
        </p:nvCxnSpPr>
        <p:spPr>
          <a:xfrm rot="5400000">
            <a:off x="3953669" y="3412332"/>
            <a:ext cx="1381125" cy="15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flipV="1">
            <a:off x="3581400" y="4087813"/>
            <a:ext cx="2138363" cy="47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4502150" y="3405188"/>
            <a:ext cx="1379537"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V="1">
            <a:off x="3581400" y="4084638"/>
            <a:ext cx="1609725" cy="3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689" name="TextBox 77"/>
          <p:cNvSpPr txBox="1">
            <a:spLocks noChangeArrowheads="1"/>
          </p:cNvSpPr>
          <p:nvPr/>
        </p:nvSpPr>
        <p:spPr bwMode="auto">
          <a:xfrm>
            <a:off x="5719763" y="3887788"/>
            <a:ext cx="369887" cy="400050"/>
          </a:xfrm>
          <a:prstGeom prst="rect">
            <a:avLst/>
          </a:prstGeom>
          <a:noFill/>
          <a:ln w="9525">
            <a:noFill/>
            <a:miter lim="800000"/>
            <a:headEnd/>
            <a:tailEnd/>
          </a:ln>
        </p:spPr>
        <p:txBody>
          <a:bodyPr wrap="none">
            <a:spAutoFit/>
          </a:bodyPr>
          <a:lstStyle/>
          <a:p>
            <a:r>
              <a:rPr lang="en-US" sz="2000"/>
              <a:t>V</a:t>
            </a:r>
          </a:p>
        </p:txBody>
      </p:sp>
      <p:sp>
        <p:nvSpPr>
          <p:cNvPr id="28690" name="TextBox 78"/>
          <p:cNvSpPr txBox="1">
            <a:spLocks noChangeArrowheads="1"/>
          </p:cNvSpPr>
          <p:nvPr/>
        </p:nvSpPr>
        <p:spPr bwMode="auto">
          <a:xfrm>
            <a:off x="3609975" y="1712913"/>
            <a:ext cx="2446338" cy="708025"/>
          </a:xfrm>
          <a:prstGeom prst="rect">
            <a:avLst/>
          </a:prstGeom>
          <a:noFill/>
          <a:ln w="9525">
            <a:noFill/>
            <a:miter lim="800000"/>
            <a:headEnd/>
            <a:tailEnd/>
          </a:ln>
        </p:spPr>
        <p:txBody>
          <a:bodyPr wrap="none">
            <a:spAutoFit/>
          </a:bodyPr>
          <a:lstStyle/>
          <a:p>
            <a:r>
              <a:rPr lang="en-US" sz="2000" u="sng"/>
              <a:t>Model 2:  Ideal Diode</a:t>
            </a:r>
          </a:p>
          <a:p>
            <a:r>
              <a:rPr lang="en-US" sz="2000" u="sng"/>
              <a:t>and voltage source</a:t>
            </a:r>
          </a:p>
        </p:txBody>
      </p:sp>
      <p:sp>
        <p:nvSpPr>
          <p:cNvPr id="28691" name="TextBox 79"/>
          <p:cNvSpPr txBox="1">
            <a:spLocks noChangeArrowheads="1"/>
          </p:cNvSpPr>
          <p:nvPr/>
        </p:nvSpPr>
        <p:spPr bwMode="auto">
          <a:xfrm>
            <a:off x="4459288" y="2320925"/>
            <a:ext cx="268287" cy="400050"/>
          </a:xfrm>
          <a:prstGeom prst="rect">
            <a:avLst/>
          </a:prstGeom>
          <a:noFill/>
          <a:ln w="9525">
            <a:noFill/>
            <a:miter lim="800000"/>
            <a:headEnd/>
            <a:tailEnd/>
          </a:ln>
        </p:spPr>
        <p:txBody>
          <a:bodyPr wrap="none">
            <a:spAutoFit/>
          </a:bodyPr>
          <a:lstStyle/>
          <a:p>
            <a:r>
              <a:rPr lang="en-US" sz="2000"/>
              <a:t>I</a:t>
            </a:r>
          </a:p>
        </p:txBody>
      </p:sp>
      <p:sp>
        <p:nvSpPr>
          <p:cNvPr id="28692" name="TextBox 92"/>
          <p:cNvSpPr txBox="1">
            <a:spLocks noChangeArrowheads="1"/>
          </p:cNvSpPr>
          <p:nvPr/>
        </p:nvSpPr>
        <p:spPr bwMode="auto">
          <a:xfrm>
            <a:off x="8458200" y="3892550"/>
            <a:ext cx="369888" cy="400050"/>
          </a:xfrm>
          <a:prstGeom prst="rect">
            <a:avLst/>
          </a:prstGeom>
          <a:noFill/>
          <a:ln w="9525">
            <a:noFill/>
            <a:miter lim="800000"/>
            <a:headEnd/>
            <a:tailEnd/>
          </a:ln>
        </p:spPr>
        <p:txBody>
          <a:bodyPr wrap="none">
            <a:spAutoFit/>
          </a:bodyPr>
          <a:lstStyle/>
          <a:p>
            <a:r>
              <a:rPr lang="en-US" sz="2000"/>
              <a:t>V</a:t>
            </a:r>
          </a:p>
        </p:txBody>
      </p:sp>
      <p:sp>
        <p:nvSpPr>
          <p:cNvPr id="28693" name="TextBox 93"/>
          <p:cNvSpPr txBox="1">
            <a:spLocks noChangeArrowheads="1"/>
          </p:cNvSpPr>
          <p:nvPr/>
        </p:nvSpPr>
        <p:spPr bwMode="auto">
          <a:xfrm>
            <a:off x="6319838" y="1712913"/>
            <a:ext cx="2824162" cy="708025"/>
          </a:xfrm>
          <a:prstGeom prst="rect">
            <a:avLst/>
          </a:prstGeom>
          <a:noFill/>
          <a:ln w="9525">
            <a:noFill/>
            <a:miter lim="800000"/>
            <a:headEnd/>
            <a:tailEnd/>
          </a:ln>
        </p:spPr>
        <p:txBody>
          <a:bodyPr>
            <a:spAutoFit/>
          </a:bodyPr>
          <a:lstStyle/>
          <a:p>
            <a:r>
              <a:rPr lang="en-US" sz="2000" u="sng"/>
              <a:t>Model 3:  Ideal Diode, voltage source, resistor</a:t>
            </a:r>
          </a:p>
        </p:txBody>
      </p:sp>
      <p:sp>
        <p:nvSpPr>
          <p:cNvPr id="28694" name="TextBox 104"/>
          <p:cNvSpPr txBox="1">
            <a:spLocks noChangeArrowheads="1"/>
          </p:cNvSpPr>
          <p:nvPr/>
        </p:nvSpPr>
        <p:spPr bwMode="auto">
          <a:xfrm>
            <a:off x="5006975" y="4108450"/>
            <a:ext cx="465138" cy="400050"/>
          </a:xfrm>
          <a:prstGeom prst="rect">
            <a:avLst/>
          </a:prstGeom>
          <a:noFill/>
          <a:ln w="9525">
            <a:noFill/>
            <a:miter lim="800000"/>
            <a:headEnd/>
            <a:tailEnd/>
          </a:ln>
        </p:spPr>
        <p:txBody>
          <a:bodyPr wrap="none">
            <a:spAutoFit/>
          </a:bodyPr>
          <a:lstStyle/>
          <a:p>
            <a:r>
              <a:rPr lang="en-US" sz="2000"/>
              <a:t>Vo</a:t>
            </a:r>
          </a:p>
        </p:txBody>
      </p:sp>
      <p:cxnSp>
        <p:nvCxnSpPr>
          <p:cNvPr id="127" name="Straight Connector 126"/>
          <p:cNvCxnSpPr/>
          <p:nvPr/>
        </p:nvCxnSpPr>
        <p:spPr>
          <a:xfrm rot="5400000">
            <a:off x="6715919" y="3420269"/>
            <a:ext cx="1381125" cy="15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0800000" flipV="1">
            <a:off x="6343650" y="4095750"/>
            <a:ext cx="2136775" cy="476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7588250" y="3081338"/>
            <a:ext cx="1387475" cy="6572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0800000" flipV="1">
            <a:off x="6343650" y="4092575"/>
            <a:ext cx="1609725" cy="3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699" name="TextBox 131"/>
          <p:cNvSpPr txBox="1">
            <a:spLocks noChangeArrowheads="1"/>
          </p:cNvSpPr>
          <p:nvPr/>
        </p:nvSpPr>
        <p:spPr bwMode="auto">
          <a:xfrm>
            <a:off x="7219950" y="2328863"/>
            <a:ext cx="269875" cy="400050"/>
          </a:xfrm>
          <a:prstGeom prst="rect">
            <a:avLst/>
          </a:prstGeom>
          <a:noFill/>
          <a:ln w="9525">
            <a:noFill/>
            <a:miter lim="800000"/>
            <a:headEnd/>
            <a:tailEnd/>
          </a:ln>
        </p:spPr>
        <p:txBody>
          <a:bodyPr wrap="none">
            <a:spAutoFit/>
          </a:bodyPr>
          <a:lstStyle/>
          <a:p>
            <a:r>
              <a:rPr lang="en-US" sz="2000"/>
              <a:t>I</a:t>
            </a:r>
          </a:p>
        </p:txBody>
      </p:sp>
      <p:sp>
        <p:nvSpPr>
          <p:cNvPr id="28700" name="TextBox 136"/>
          <p:cNvSpPr txBox="1">
            <a:spLocks noChangeArrowheads="1"/>
          </p:cNvSpPr>
          <p:nvPr/>
        </p:nvSpPr>
        <p:spPr bwMode="auto">
          <a:xfrm>
            <a:off x="7588250" y="2701925"/>
            <a:ext cx="977900" cy="708025"/>
          </a:xfrm>
          <a:prstGeom prst="rect">
            <a:avLst/>
          </a:prstGeom>
          <a:noFill/>
          <a:ln w="9525">
            <a:noFill/>
            <a:miter lim="800000"/>
            <a:headEnd/>
            <a:tailEnd/>
          </a:ln>
        </p:spPr>
        <p:txBody>
          <a:bodyPr wrap="none">
            <a:spAutoFit/>
          </a:bodyPr>
          <a:lstStyle/>
          <a:p>
            <a:r>
              <a:rPr lang="en-US" sz="2000"/>
              <a:t>Slope =</a:t>
            </a:r>
          </a:p>
          <a:p>
            <a:r>
              <a:rPr lang="en-US" sz="2000"/>
              <a:t>1/Ro</a:t>
            </a:r>
          </a:p>
        </p:txBody>
      </p:sp>
      <p:sp>
        <p:nvSpPr>
          <p:cNvPr id="28701" name="TextBox 137"/>
          <p:cNvSpPr txBox="1">
            <a:spLocks noChangeArrowheads="1"/>
          </p:cNvSpPr>
          <p:nvPr/>
        </p:nvSpPr>
        <p:spPr bwMode="auto">
          <a:xfrm>
            <a:off x="7721600" y="4084638"/>
            <a:ext cx="465138" cy="400050"/>
          </a:xfrm>
          <a:prstGeom prst="rect">
            <a:avLst/>
          </a:prstGeom>
          <a:noFill/>
          <a:ln w="9525">
            <a:noFill/>
            <a:miter lim="800000"/>
            <a:headEnd/>
            <a:tailEnd/>
          </a:ln>
        </p:spPr>
        <p:txBody>
          <a:bodyPr wrap="none">
            <a:spAutoFit/>
          </a:bodyPr>
          <a:lstStyle/>
          <a:p>
            <a:r>
              <a:rPr lang="en-US" sz="2000"/>
              <a:t>Vo</a:t>
            </a:r>
          </a:p>
        </p:txBody>
      </p:sp>
      <p:grpSp>
        <p:nvGrpSpPr>
          <p:cNvPr id="28702" name="Group 149"/>
          <p:cNvGrpSpPr>
            <a:grpSpLocks/>
          </p:cNvGrpSpPr>
          <p:nvPr/>
        </p:nvGrpSpPr>
        <p:grpSpPr bwMode="auto">
          <a:xfrm>
            <a:off x="3775075" y="6135688"/>
            <a:ext cx="1130300" cy="677862"/>
            <a:chOff x="3775058" y="6135687"/>
            <a:chExt cx="1130300" cy="678249"/>
          </a:xfrm>
        </p:grpSpPr>
        <p:sp>
          <p:nvSpPr>
            <p:cNvPr id="28751" name="Line 11"/>
            <p:cNvSpPr>
              <a:spLocks noChangeShapeType="1"/>
            </p:cNvSpPr>
            <p:nvPr/>
          </p:nvSpPr>
          <p:spPr bwMode="auto">
            <a:xfrm flipV="1">
              <a:off x="4122720" y="6135687"/>
              <a:ext cx="1588" cy="347662"/>
            </a:xfrm>
            <a:prstGeom prst="line">
              <a:avLst/>
            </a:prstGeom>
            <a:noFill/>
            <a:ln w="38100">
              <a:solidFill>
                <a:srgbClr val="000000"/>
              </a:solidFill>
              <a:round/>
              <a:headEnd/>
              <a:tailEnd/>
            </a:ln>
          </p:spPr>
          <p:txBody>
            <a:bodyPr/>
            <a:lstStyle/>
            <a:p>
              <a:endParaRPr lang="en-US"/>
            </a:p>
          </p:txBody>
        </p:sp>
        <p:sp>
          <p:nvSpPr>
            <p:cNvPr id="28752" name="Line 12"/>
            <p:cNvSpPr>
              <a:spLocks noChangeShapeType="1"/>
            </p:cNvSpPr>
            <p:nvPr/>
          </p:nvSpPr>
          <p:spPr bwMode="auto">
            <a:xfrm>
              <a:off x="4122720" y="6135687"/>
              <a:ext cx="260350" cy="174625"/>
            </a:xfrm>
            <a:prstGeom prst="line">
              <a:avLst/>
            </a:prstGeom>
            <a:noFill/>
            <a:ln w="38100">
              <a:solidFill>
                <a:srgbClr val="000000"/>
              </a:solidFill>
              <a:round/>
              <a:headEnd/>
              <a:tailEnd/>
            </a:ln>
          </p:spPr>
          <p:txBody>
            <a:bodyPr/>
            <a:lstStyle/>
            <a:p>
              <a:endParaRPr lang="en-US"/>
            </a:p>
          </p:txBody>
        </p:sp>
        <p:sp>
          <p:nvSpPr>
            <p:cNvPr id="28753" name="Line 13"/>
            <p:cNvSpPr>
              <a:spLocks noChangeShapeType="1"/>
            </p:cNvSpPr>
            <p:nvPr/>
          </p:nvSpPr>
          <p:spPr bwMode="auto">
            <a:xfrm flipV="1">
              <a:off x="4122720" y="6310312"/>
              <a:ext cx="260350" cy="173037"/>
            </a:xfrm>
            <a:prstGeom prst="line">
              <a:avLst/>
            </a:prstGeom>
            <a:noFill/>
            <a:ln w="38100">
              <a:solidFill>
                <a:srgbClr val="000000"/>
              </a:solidFill>
              <a:round/>
              <a:headEnd/>
              <a:tailEnd/>
            </a:ln>
          </p:spPr>
          <p:txBody>
            <a:bodyPr/>
            <a:lstStyle/>
            <a:p>
              <a:endParaRPr lang="en-US"/>
            </a:p>
          </p:txBody>
        </p:sp>
        <p:sp>
          <p:nvSpPr>
            <p:cNvPr id="28754" name="Line 14"/>
            <p:cNvSpPr>
              <a:spLocks noChangeShapeType="1"/>
            </p:cNvSpPr>
            <p:nvPr/>
          </p:nvSpPr>
          <p:spPr bwMode="auto">
            <a:xfrm>
              <a:off x="4383070" y="6135687"/>
              <a:ext cx="1588" cy="347662"/>
            </a:xfrm>
            <a:prstGeom prst="line">
              <a:avLst/>
            </a:prstGeom>
            <a:noFill/>
            <a:ln w="38100">
              <a:solidFill>
                <a:srgbClr val="000000"/>
              </a:solidFill>
              <a:round/>
              <a:headEnd/>
              <a:tailEnd/>
            </a:ln>
          </p:spPr>
          <p:txBody>
            <a:bodyPr/>
            <a:lstStyle/>
            <a:p>
              <a:endParaRPr lang="en-US"/>
            </a:p>
          </p:txBody>
        </p:sp>
        <p:sp>
          <p:nvSpPr>
            <p:cNvPr id="28755" name="Line 15"/>
            <p:cNvSpPr>
              <a:spLocks noChangeShapeType="1"/>
            </p:cNvSpPr>
            <p:nvPr/>
          </p:nvSpPr>
          <p:spPr bwMode="auto">
            <a:xfrm>
              <a:off x="4383070" y="6310312"/>
              <a:ext cx="347663" cy="1587"/>
            </a:xfrm>
            <a:prstGeom prst="line">
              <a:avLst/>
            </a:prstGeom>
            <a:noFill/>
            <a:ln w="38100">
              <a:solidFill>
                <a:srgbClr val="000000"/>
              </a:solidFill>
              <a:round/>
              <a:headEnd/>
              <a:tailEnd/>
            </a:ln>
          </p:spPr>
          <p:txBody>
            <a:bodyPr/>
            <a:lstStyle/>
            <a:p>
              <a:endParaRPr lang="en-US"/>
            </a:p>
          </p:txBody>
        </p:sp>
        <p:sp>
          <p:nvSpPr>
            <p:cNvPr id="28756" name="Line 16"/>
            <p:cNvSpPr>
              <a:spLocks noChangeShapeType="1"/>
            </p:cNvSpPr>
            <p:nvPr/>
          </p:nvSpPr>
          <p:spPr bwMode="auto">
            <a:xfrm flipH="1">
              <a:off x="3775058" y="6310312"/>
              <a:ext cx="347662" cy="1587"/>
            </a:xfrm>
            <a:prstGeom prst="line">
              <a:avLst/>
            </a:prstGeom>
            <a:noFill/>
            <a:ln w="38100">
              <a:solidFill>
                <a:srgbClr val="000000"/>
              </a:solidFill>
              <a:round/>
              <a:headEnd/>
              <a:tailEnd/>
            </a:ln>
          </p:spPr>
          <p:txBody>
            <a:bodyPr/>
            <a:lstStyle/>
            <a:p>
              <a:endParaRPr lang="en-US"/>
            </a:p>
          </p:txBody>
        </p:sp>
        <p:sp>
          <p:nvSpPr>
            <p:cNvPr id="28757" name="Line 17"/>
            <p:cNvSpPr>
              <a:spLocks noChangeShapeType="1"/>
            </p:cNvSpPr>
            <p:nvPr/>
          </p:nvSpPr>
          <p:spPr bwMode="auto">
            <a:xfrm>
              <a:off x="4730733" y="6310312"/>
              <a:ext cx="174625" cy="1587"/>
            </a:xfrm>
            <a:prstGeom prst="line">
              <a:avLst/>
            </a:prstGeom>
            <a:noFill/>
            <a:ln w="38100">
              <a:solidFill>
                <a:srgbClr val="000000"/>
              </a:solidFill>
              <a:round/>
              <a:headEnd/>
              <a:tailEnd/>
            </a:ln>
          </p:spPr>
          <p:txBody>
            <a:bodyPr/>
            <a:lstStyle/>
            <a:p>
              <a:endParaRPr lang="en-US"/>
            </a:p>
          </p:txBody>
        </p:sp>
        <p:sp>
          <p:nvSpPr>
            <p:cNvPr id="28758" name="Rectangle 24"/>
            <p:cNvSpPr>
              <a:spLocks noChangeArrowheads="1"/>
            </p:cNvSpPr>
            <p:nvPr/>
          </p:nvSpPr>
          <p:spPr bwMode="auto">
            <a:xfrm>
              <a:off x="3978737" y="6536937"/>
              <a:ext cx="615553" cy="276999"/>
            </a:xfrm>
            <a:prstGeom prst="rect">
              <a:avLst/>
            </a:prstGeom>
            <a:noFill/>
            <a:ln w="9525">
              <a:noFill/>
              <a:miter lim="800000"/>
              <a:headEnd/>
              <a:tailEnd/>
            </a:ln>
          </p:spPr>
          <p:txBody>
            <a:bodyPr wrap="none" lIns="0" tIns="0" rIns="0" bIns="0">
              <a:spAutoFit/>
            </a:bodyPr>
            <a:lstStyle/>
            <a:p>
              <a:r>
                <a:rPr lang="en-US" sz="1800">
                  <a:solidFill>
                    <a:srgbClr val="000000"/>
                  </a:solidFill>
                </a:rPr>
                <a:t>Actual</a:t>
              </a:r>
              <a:endParaRPr lang="en-US" sz="1800"/>
            </a:p>
          </p:txBody>
        </p:sp>
      </p:grpSp>
      <p:grpSp>
        <p:nvGrpSpPr>
          <p:cNvPr id="28703" name="Group 150"/>
          <p:cNvGrpSpPr>
            <a:grpSpLocks/>
          </p:cNvGrpSpPr>
          <p:nvPr/>
        </p:nvGrpSpPr>
        <p:grpSpPr bwMode="auto">
          <a:xfrm>
            <a:off x="1143000" y="4484688"/>
            <a:ext cx="1681163" cy="765175"/>
            <a:chOff x="1143000" y="4484076"/>
            <a:chExt cx="1680537" cy="766173"/>
          </a:xfrm>
        </p:grpSpPr>
        <p:sp>
          <p:nvSpPr>
            <p:cNvPr id="28742" name="Line 11"/>
            <p:cNvSpPr>
              <a:spLocks noChangeShapeType="1"/>
            </p:cNvSpPr>
            <p:nvPr/>
          </p:nvSpPr>
          <p:spPr bwMode="auto">
            <a:xfrm flipV="1">
              <a:off x="1700379" y="4572000"/>
              <a:ext cx="1588" cy="347662"/>
            </a:xfrm>
            <a:prstGeom prst="line">
              <a:avLst/>
            </a:prstGeom>
            <a:noFill/>
            <a:ln w="38100">
              <a:solidFill>
                <a:srgbClr val="000000"/>
              </a:solidFill>
              <a:round/>
              <a:headEnd/>
              <a:tailEnd/>
            </a:ln>
          </p:spPr>
          <p:txBody>
            <a:bodyPr/>
            <a:lstStyle/>
            <a:p>
              <a:endParaRPr lang="en-US"/>
            </a:p>
          </p:txBody>
        </p:sp>
        <p:sp>
          <p:nvSpPr>
            <p:cNvPr id="28743" name="Line 12"/>
            <p:cNvSpPr>
              <a:spLocks noChangeShapeType="1"/>
            </p:cNvSpPr>
            <p:nvPr/>
          </p:nvSpPr>
          <p:spPr bwMode="auto">
            <a:xfrm>
              <a:off x="1700379" y="4572000"/>
              <a:ext cx="260350" cy="174625"/>
            </a:xfrm>
            <a:prstGeom prst="line">
              <a:avLst/>
            </a:prstGeom>
            <a:noFill/>
            <a:ln w="38100">
              <a:solidFill>
                <a:srgbClr val="000000"/>
              </a:solidFill>
              <a:round/>
              <a:headEnd/>
              <a:tailEnd/>
            </a:ln>
          </p:spPr>
          <p:txBody>
            <a:bodyPr/>
            <a:lstStyle/>
            <a:p>
              <a:endParaRPr lang="en-US"/>
            </a:p>
          </p:txBody>
        </p:sp>
        <p:sp>
          <p:nvSpPr>
            <p:cNvPr id="28744" name="Line 13"/>
            <p:cNvSpPr>
              <a:spLocks noChangeShapeType="1"/>
            </p:cNvSpPr>
            <p:nvPr/>
          </p:nvSpPr>
          <p:spPr bwMode="auto">
            <a:xfrm flipV="1">
              <a:off x="1700379" y="4746625"/>
              <a:ext cx="260350" cy="173037"/>
            </a:xfrm>
            <a:prstGeom prst="line">
              <a:avLst/>
            </a:prstGeom>
            <a:noFill/>
            <a:ln w="38100">
              <a:solidFill>
                <a:srgbClr val="000000"/>
              </a:solidFill>
              <a:round/>
              <a:headEnd/>
              <a:tailEnd/>
            </a:ln>
          </p:spPr>
          <p:txBody>
            <a:bodyPr/>
            <a:lstStyle/>
            <a:p>
              <a:endParaRPr lang="en-US"/>
            </a:p>
          </p:txBody>
        </p:sp>
        <p:sp>
          <p:nvSpPr>
            <p:cNvPr id="28745" name="Line 14"/>
            <p:cNvSpPr>
              <a:spLocks noChangeShapeType="1"/>
            </p:cNvSpPr>
            <p:nvPr/>
          </p:nvSpPr>
          <p:spPr bwMode="auto">
            <a:xfrm>
              <a:off x="1960729" y="4572000"/>
              <a:ext cx="1588" cy="347662"/>
            </a:xfrm>
            <a:prstGeom prst="line">
              <a:avLst/>
            </a:prstGeom>
            <a:noFill/>
            <a:ln w="38100">
              <a:solidFill>
                <a:srgbClr val="000000"/>
              </a:solidFill>
              <a:round/>
              <a:headEnd/>
              <a:tailEnd/>
            </a:ln>
          </p:spPr>
          <p:txBody>
            <a:bodyPr/>
            <a:lstStyle/>
            <a:p>
              <a:endParaRPr lang="en-US"/>
            </a:p>
          </p:txBody>
        </p:sp>
        <p:sp>
          <p:nvSpPr>
            <p:cNvPr id="28746" name="Line 15"/>
            <p:cNvSpPr>
              <a:spLocks noChangeShapeType="1"/>
            </p:cNvSpPr>
            <p:nvPr/>
          </p:nvSpPr>
          <p:spPr bwMode="auto">
            <a:xfrm>
              <a:off x="1960729" y="4746625"/>
              <a:ext cx="347663" cy="1587"/>
            </a:xfrm>
            <a:prstGeom prst="line">
              <a:avLst/>
            </a:prstGeom>
            <a:noFill/>
            <a:ln w="38100">
              <a:solidFill>
                <a:srgbClr val="000000"/>
              </a:solidFill>
              <a:round/>
              <a:headEnd/>
              <a:tailEnd/>
            </a:ln>
          </p:spPr>
          <p:txBody>
            <a:bodyPr/>
            <a:lstStyle/>
            <a:p>
              <a:endParaRPr lang="en-US"/>
            </a:p>
          </p:txBody>
        </p:sp>
        <p:sp>
          <p:nvSpPr>
            <p:cNvPr id="28747" name="Line 16"/>
            <p:cNvSpPr>
              <a:spLocks noChangeShapeType="1"/>
            </p:cNvSpPr>
            <p:nvPr/>
          </p:nvSpPr>
          <p:spPr bwMode="auto">
            <a:xfrm flipH="1">
              <a:off x="1352717" y="4746625"/>
              <a:ext cx="347662" cy="1587"/>
            </a:xfrm>
            <a:prstGeom prst="line">
              <a:avLst/>
            </a:prstGeom>
            <a:noFill/>
            <a:ln w="38100">
              <a:solidFill>
                <a:srgbClr val="000000"/>
              </a:solidFill>
              <a:round/>
              <a:headEnd/>
              <a:tailEnd/>
            </a:ln>
          </p:spPr>
          <p:txBody>
            <a:bodyPr/>
            <a:lstStyle/>
            <a:p>
              <a:endParaRPr lang="en-US"/>
            </a:p>
          </p:txBody>
        </p:sp>
        <p:sp>
          <p:nvSpPr>
            <p:cNvPr id="28748" name="Line 17"/>
            <p:cNvSpPr>
              <a:spLocks noChangeShapeType="1"/>
            </p:cNvSpPr>
            <p:nvPr/>
          </p:nvSpPr>
          <p:spPr bwMode="auto">
            <a:xfrm>
              <a:off x="2308392" y="4746625"/>
              <a:ext cx="174625" cy="1587"/>
            </a:xfrm>
            <a:prstGeom prst="line">
              <a:avLst/>
            </a:prstGeom>
            <a:noFill/>
            <a:ln w="38100">
              <a:solidFill>
                <a:srgbClr val="000000"/>
              </a:solidFill>
              <a:round/>
              <a:headEnd/>
              <a:tailEnd/>
            </a:ln>
          </p:spPr>
          <p:txBody>
            <a:bodyPr/>
            <a:lstStyle/>
            <a:p>
              <a:endParaRPr lang="en-US"/>
            </a:p>
          </p:txBody>
        </p:sp>
        <p:sp>
          <p:nvSpPr>
            <p:cNvPr id="28749" name="Rectangle 24"/>
            <p:cNvSpPr>
              <a:spLocks noChangeArrowheads="1"/>
            </p:cNvSpPr>
            <p:nvPr/>
          </p:nvSpPr>
          <p:spPr bwMode="auto">
            <a:xfrm>
              <a:off x="1556396" y="4973250"/>
              <a:ext cx="461665" cy="276999"/>
            </a:xfrm>
            <a:prstGeom prst="rect">
              <a:avLst/>
            </a:prstGeom>
            <a:noFill/>
            <a:ln w="9525">
              <a:noFill/>
              <a:miter lim="800000"/>
              <a:headEnd/>
              <a:tailEnd/>
            </a:ln>
          </p:spPr>
          <p:txBody>
            <a:bodyPr wrap="none" lIns="0" tIns="0" rIns="0" bIns="0">
              <a:spAutoFit/>
            </a:bodyPr>
            <a:lstStyle/>
            <a:p>
              <a:r>
                <a:rPr lang="en-US" sz="1800">
                  <a:solidFill>
                    <a:srgbClr val="000000"/>
                  </a:solidFill>
                </a:rPr>
                <a:t>Ideal</a:t>
              </a:r>
              <a:endParaRPr lang="en-US" sz="1800"/>
            </a:p>
          </p:txBody>
        </p:sp>
        <p:sp>
          <p:nvSpPr>
            <p:cNvPr id="147" name="Rectangle 146"/>
            <p:cNvSpPr/>
            <p:nvPr/>
          </p:nvSpPr>
          <p:spPr>
            <a:xfrm>
              <a:off x="1143000" y="4484076"/>
              <a:ext cx="1680537" cy="766173"/>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8704" name="Group 151"/>
          <p:cNvGrpSpPr>
            <a:grpSpLocks/>
          </p:cNvGrpSpPr>
          <p:nvPr/>
        </p:nvGrpSpPr>
        <p:grpSpPr bwMode="auto">
          <a:xfrm>
            <a:off x="3581400" y="4503738"/>
            <a:ext cx="2003425" cy="825500"/>
            <a:chOff x="3581399" y="4503134"/>
            <a:chExt cx="2003810" cy="826167"/>
          </a:xfrm>
        </p:grpSpPr>
        <p:sp>
          <p:nvSpPr>
            <p:cNvPr id="28730" name="Line 11"/>
            <p:cNvSpPr>
              <a:spLocks noChangeShapeType="1"/>
            </p:cNvSpPr>
            <p:nvPr/>
          </p:nvSpPr>
          <p:spPr bwMode="auto">
            <a:xfrm flipV="1">
              <a:off x="4048290" y="4581529"/>
              <a:ext cx="1588" cy="347662"/>
            </a:xfrm>
            <a:prstGeom prst="line">
              <a:avLst/>
            </a:prstGeom>
            <a:noFill/>
            <a:ln w="38100">
              <a:solidFill>
                <a:srgbClr val="000000"/>
              </a:solidFill>
              <a:round/>
              <a:headEnd/>
              <a:tailEnd/>
            </a:ln>
          </p:spPr>
          <p:txBody>
            <a:bodyPr/>
            <a:lstStyle/>
            <a:p>
              <a:endParaRPr lang="en-US"/>
            </a:p>
          </p:txBody>
        </p:sp>
        <p:sp>
          <p:nvSpPr>
            <p:cNvPr id="28731" name="Line 12"/>
            <p:cNvSpPr>
              <a:spLocks noChangeShapeType="1"/>
            </p:cNvSpPr>
            <p:nvPr/>
          </p:nvSpPr>
          <p:spPr bwMode="auto">
            <a:xfrm>
              <a:off x="4048290" y="4581529"/>
              <a:ext cx="260350" cy="174625"/>
            </a:xfrm>
            <a:prstGeom prst="line">
              <a:avLst/>
            </a:prstGeom>
            <a:noFill/>
            <a:ln w="38100">
              <a:solidFill>
                <a:srgbClr val="000000"/>
              </a:solidFill>
              <a:round/>
              <a:headEnd/>
              <a:tailEnd/>
            </a:ln>
          </p:spPr>
          <p:txBody>
            <a:bodyPr/>
            <a:lstStyle/>
            <a:p>
              <a:endParaRPr lang="en-US"/>
            </a:p>
          </p:txBody>
        </p:sp>
        <p:sp>
          <p:nvSpPr>
            <p:cNvPr id="28732" name="Line 13"/>
            <p:cNvSpPr>
              <a:spLocks noChangeShapeType="1"/>
            </p:cNvSpPr>
            <p:nvPr/>
          </p:nvSpPr>
          <p:spPr bwMode="auto">
            <a:xfrm flipV="1">
              <a:off x="4048290" y="4756154"/>
              <a:ext cx="260350" cy="173037"/>
            </a:xfrm>
            <a:prstGeom prst="line">
              <a:avLst/>
            </a:prstGeom>
            <a:noFill/>
            <a:ln w="38100">
              <a:solidFill>
                <a:srgbClr val="000000"/>
              </a:solidFill>
              <a:round/>
              <a:headEnd/>
              <a:tailEnd/>
            </a:ln>
          </p:spPr>
          <p:txBody>
            <a:bodyPr/>
            <a:lstStyle/>
            <a:p>
              <a:endParaRPr lang="en-US"/>
            </a:p>
          </p:txBody>
        </p:sp>
        <p:sp>
          <p:nvSpPr>
            <p:cNvPr id="28733" name="Line 14"/>
            <p:cNvSpPr>
              <a:spLocks noChangeShapeType="1"/>
            </p:cNvSpPr>
            <p:nvPr/>
          </p:nvSpPr>
          <p:spPr bwMode="auto">
            <a:xfrm>
              <a:off x="4308640" y="4581529"/>
              <a:ext cx="1588" cy="347662"/>
            </a:xfrm>
            <a:prstGeom prst="line">
              <a:avLst/>
            </a:prstGeom>
            <a:noFill/>
            <a:ln w="38100">
              <a:solidFill>
                <a:srgbClr val="000000"/>
              </a:solidFill>
              <a:round/>
              <a:headEnd/>
              <a:tailEnd/>
            </a:ln>
          </p:spPr>
          <p:txBody>
            <a:bodyPr/>
            <a:lstStyle/>
            <a:p>
              <a:endParaRPr lang="en-US"/>
            </a:p>
          </p:txBody>
        </p:sp>
        <p:sp>
          <p:nvSpPr>
            <p:cNvPr id="28734" name="Line 15"/>
            <p:cNvSpPr>
              <a:spLocks noChangeShapeType="1"/>
            </p:cNvSpPr>
            <p:nvPr/>
          </p:nvSpPr>
          <p:spPr bwMode="auto">
            <a:xfrm>
              <a:off x="4308640" y="4756154"/>
              <a:ext cx="347663" cy="1587"/>
            </a:xfrm>
            <a:prstGeom prst="line">
              <a:avLst/>
            </a:prstGeom>
            <a:noFill/>
            <a:ln w="38100">
              <a:solidFill>
                <a:srgbClr val="000000"/>
              </a:solidFill>
              <a:round/>
              <a:headEnd/>
              <a:tailEnd/>
            </a:ln>
          </p:spPr>
          <p:txBody>
            <a:bodyPr/>
            <a:lstStyle/>
            <a:p>
              <a:endParaRPr lang="en-US"/>
            </a:p>
          </p:txBody>
        </p:sp>
        <p:sp>
          <p:nvSpPr>
            <p:cNvPr id="28735" name="Line 16"/>
            <p:cNvSpPr>
              <a:spLocks noChangeShapeType="1"/>
            </p:cNvSpPr>
            <p:nvPr/>
          </p:nvSpPr>
          <p:spPr bwMode="auto">
            <a:xfrm flipH="1">
              <a:off x="3700628" y="4756154"/>
              <a:ext cx="347662" cy="1587"/>
            </a:xfrm>
            <a:prstGeom prst="line">
              <a:avLst/>
            </a:prstGeom>
            <a:noFill/>
            <a:ln w="38100">
              <a:solidFill>
                <a:srgbClr val="000000"/>
              </a:solidFill>
              <a:round/>
              <a:headEnd/>
              <a:tailEnd/>
            </a:ln>
          </p:spPr>
          <p:txBody>
            <a:bodyPr/>
            <a:lstStyle/>
            <a:p>
              <a:endParaRPr lang="en-US"/>
            </a:p>
          </p:txBody>
        </p:sp>
        <p:sp>
          <p:nvSpPr>
            <p:cNvPr id="28736" name="Rectangle 24"/>
            <p:cNvSpPr>
              <a:spLocks noChangeArrowheads="1"/>
            </p:cNvSpPr>
            <p:nvPr/>
          </p:nvSpPr>
          <p:spPr bwMode="auto">
            <a:xfrm>
              <a:off x="3904307" y="4982779"/>
              <a:ext cx="461665" cy="276999"/>
            </a:xfrm>
            <a:prstGeom prst="rect">
              <a:avLst/>
            </a:prstGeom>
            <a:noFill/>
            <a:ln w="9525">
              <a:noFill/>
              <a:miter lim="800000"/>
              <a:headEnd/>
              <a:tailEnd/>
            </a:ln>
          </p:spPr>
          <p:txBody>
            <a:bodyPr wrap="none" lIns="0" tIns="0" rIns="0" bIns="0">
              <a:spAutoFit/>
            </a:bodyPr>
            <a:lstStyle/>
            <a:p>
              <a:r>
                <a:rPr lang="en-US" sz="1800">
                  <a:solidFill>
                    <a:srgbClr val="000000"/>
                  </a:solidFill>
                </a:rPr>
                <a:t>Ideal</a:t>
              </a:r>
              <a:endParaRPr lang="en-US" sz="1800"/>
            </a:p>
          </p:txBody>
        </p:sp>
        <p:sp>
          <p:nvSpPr>
            <p:cNvPr id="106" name="Oval 105"/>
            <p:cNvSpPr/>
            <p:nvPr/>
          </p:nvSpPr>
          <p:spPr>
            <a:xfrm>
              <a:off x="4643641" y="4580984"/>
              <a:ext cx="387424" cy="401963"/>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38" name="Line 15"/>
            <p:cNvSpPr>
              <a:spLocks noChangeShapeType="1"/>
            </p:cNvSpPr>
            <p:nvPr/>
          </p:nvSpPr>
          <p:spPr bwMode="auto">
            <a:xfrm>
              <a:off x="5030952" y="4759328"/>
              <a:ext cx="347663" cy="1587"/>
            </a:xfrm>
            <a:prstGeom prst="line">
              <a:avLst/>
            </a:prstGeom>
            <a:noFill/>
            <a:ln w="38100">
              <a:solidFill>
                <a:srgbClr val="000000"/>
              </a:solidFill>
              <a:round/>
              <a:headEnd/>
              <a:tailEnd/>
            </a:ln>
          </p:spPr>
          <p:txBody>
            <a:bodyPr/>
            <a:lstStyle/>
            <a:p>
              <a:endParaRPr lang="en-US"/>
            </a:p>
          </p:txBody>
        </p:sp>
        <p:sp>
          <p:nvSpPr>
            <p:cNvPr id="28739" name="TextBox 107"/>
            <p:cNvSpPr txBox="1">
              <a:spLocks noChangeArrowheads="1"/>
            </p:cNvSpPr>
            <p:nvPr/>
          </p:nvSpPr>
          <p:spPr bwMode="auto">
            <a:xfrm>
              <a:off x="4598043" y="4582669"/>
              <a:ext cx="478016" cy="400110"/>
            </a:xfrm>
            <a:prstGeom prst="rect">
              <a:avLst/>
            </a:prstGeom>
            <a:noFill/>
            <a:ln w="9525">
              <a:noFill/>
              <a:miter lim="800000"/>
              <a:headEnd/>
              <a:tailEnd/>
            </a:ln>
          </p:spPr>
          <p:txBody>
            <a:bodyPr wrap="none">
              <a:spAutoFit/>
            </a:bodyPr>
            <a:lstStyle/>
            <a:p>
              <a:r>
                <a:rPr lang="en-US" sz="2000"/>
                <a:t>+ -</a:t>
              </a:r>
            </a:p>
          </p:txBody>
        </p:sp>
        <p:sp>
          <p:nvSpPr>
            <p:cNvPr id="28740" name="TextBox 133"/>
            <p:cNvSpPr txBox="1">
              <a:spLocks noChangeArrowheads="1"/>
            </p:cNvSpPr>
            <p:nvPr/>
          </p:nvSpPr>
          <p:spPr bwMode="auto">
            <a:xfrm>
              <a:off x="4598043" y="4919662"/>
              <a:ext cx="465769" cy="400110"/>
            </a:xfrm>
            <a:prstGeom prst="rect">
              <a:avLst/>
            </a:prstGeom>
            <a:noFill/>
            <a:ln w="9525">
              <a:noFill/>
              <a:miter lim="800000"/>
              <a:headEnd/>
              <a:tailEnd/>
            </a:ln>
          </p:spPr>
          <p:txBody>
            <a:bodyPr wrap="none">
              <a:spAutoFit/>
            </a:bodyPr>
            <a:lstStyle/>
            <a:p>
              <a:r>
                <a:rPr lang="en-US" sz="2000"/>
                <a:t>Vo</a:t>
              </a:r>
            </a:p>
          </p:txBody>
        </p:sp>
        <p:sp>
          <p:nvSpPr>
            <p:cNvPr id="148" name="Rectangle 147"/>
            <p:cNvSpPr/>
            <p:nvPr/>
          </p:nvSpPr>
          <p:spPr>
            <a:xfrm>
              <a:off x="3581399" y="4503134"/>
              <a:ext cx="2003810" cy="826167"/>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8705" name="Group 152"/>
          <p:cNvGrpSpPr>
            <a:grpSpLocks/>
          </p:cNvGrpSpPr>
          <p:nvPr/>
        </p:nvGrpSpPr>
        <p:grpSpPr bwMode="auto">
          <a:xfrm>
            <a:off x="5915025" y="4503738"/>
            <a:ext cx="3228975" cy="869950"/>
            <a:chOff x="5914824" y="4503134"/>
            <a:chExt cx="3229174" cy="870226"/>
          </a:xfrm>
        </p:grpSpPr>
        <p:sp>
          <p:nvSpPr>
            <p:cNvPr id="28711" name="Line 11"/>
            <p:cNvSpPr>
              <a:spLocks noChangeShapeType="1"/>
            </p:cNvSpPr>
            <p:nvPr/>
          </p:nvSpPr>
          <p:spPr bwMode="auto">
            <a:xfrm flipV="1">
              <a:off x="6437411" y="4586290"/>
              <a:ext cx="1588" cy="347662"/>
            </a:xfrm>
            <a:prstGeom prst="line">
              <a:avLst/>
            </a:prstGeom>
            <a:noFill/>
            <a:ln w="38100">
              <a:solidFill>
                <a:srgbClr val="000000"/>
              </a:solidFill>
              <a:round/>
              <a:headEnd/>
              <a:tailEnd/>
            </a:ln>
          </p:spPr>
          <p:txBody>
            <a:bodyPr/>
            <a:lstStyle/>
            <a:p>
              <a:endParaRPr lang="en-US"/>
            </a:p>
          </p:txBody>
        </p:sp>
        <p:sp>
          <p:nvSpPr>
            <p:cNvPr id="28712" name="Line 12"/>
            <p:cNvSpPr>
              <a:spLocks noChangeShapeType="1"/>
            </p:cNvSpPr>
            <p:nvPr/>
          </p:nvSpPr>
          <p:spPr bwMode="auto">
            <a:xfrm>
              <a:off x="6437411" y="4586290"/>
              <a:ext cx="260350" cy="174625"/>
            </a:xfrm>
            <a:prstGeom prst="line">
              <a:avLst/>
            </a:prstGeom>
            <a:noFill/>
            <a:ln w="38100">
              <a:solidFill>
                <a:srgbClr val="000000"/>
              </a:solidFill>
              <a:round/>
              <a:headEnd/>
              <a:tailEnd/>
            </a:ln>
          </p:spPr>
          <p:txBody>
            <a:bodyPr/>
            <a:lstStyle/>
            <a:p>
              <a:endParaRPr lang="en-US"/>
            </a:p>
          </p:txBody>
        </p:sp>
        <p:sp>
          <p:nvSpPr>
            <p:cNvPr id="28713" name="Line 13"/>
            <p:cNvSpPr>
              <a:spLocks noChangeShapeType="1"/>
            </p:cNvSpPr>
            <p:nvPr/>
          </p:nvSpPr>
          <p:spPr bwMode="auto">
            <a:xfrm flipV="1">
              <a:off x="6437411" y="4760915"/>
              <a:ext cx="260350" cy="173037"/>
            </a:xfrm>
            <a:prstGeom prst="line">
              <a:avLst/>
            </a:prstGeom>
            <a:noFill/>
            <a:ln w="38100">
              <a:solidFill>
                <a:srgbClr val="000000"/>
              </a:solidFill>
              <a:round/>
              <a:headEnd/>
              <a:tailEnd/>
            </a:ln>
          </p:spPr>
          <p:txBody>
            <a:bodyPr/>
            <a:lstStyle/>
            <a:p>
              <a:endParaRPr lang="en-US"/>
            </a:p>
          </p:txBody>
        </p:sp>
        <p:sp>
          <p:nvSpPr>
            <p:cNvPr id="28714" name="Line 14"/>
            <p:cNvSpPr>
              <a:spLocks noChangeShapeType="1"/>
            </p:cNvSpPr>
            <p:nvPr/>
          </p:nvSpPr>
          <p:spPr bwMode="auto">
            <a:xfrm>
              <a:off x="6697761" y="4586290"/>
              <a:ext cx="1588" cy="347662"/>
            </a:xfrm>
            <a:prstGeom prst="line">
              <a:avLst/>
            </a:prstGeom>
            <a:noFill/>
            <a:ln w="38100">
              <a:solidFill>
                <a:srgbClr val="000000"/>
              </a:solidFill>
              <a:round/>
              <a:headEnd/>
              <a:tailEnd/>
            </a:ln>
          </p:spPr>
          <p:txBody>
            <a:bodyPr/>
            <a:lstStyle/>
            <a:p>
              <a:endParaRPr lang="en-US"/>
            </a:p>
          </p:txBody>
        </p:sp>
        <p:sp>
          <p:nvSpPr>
            <p:cNvPr id="28715" name="Line 15"/>
            <p:cNvSpPr>
              <a:spLocks noChangeShapeType="1"/>
            </p:cNvSpPr>
            <p:nvPr/>
          </p:nvSpPr>
          <p:spPr bwMode="auto">
            <a:xfrm>
              <a:off x="6697761" y="4760915"/>
              <a:ext cx="347663" cy="1587"/>
            </a:xfrm>
            <a:prstGeom prst="line">
              <a:avLst/>
            </a:prstGeom>
            <a:noFill/>
            <a:ln w="38100">
              <a:solidFill>
                <a:srgbClr val="000000"/>
              </a:solidFill>
              <a:round/>
              <a:headEnd/>
              <a:tailEnd/>
            </a:ln>
          </p:spPr>
          <p:txBody>
            <a:bodyPr/>
            <a:lstStyle/>
            <a:p>
              <a:endParaRPr lang="en-US"/>
            </a:p>
          </p:txBody>
        </p:sp>
        <p:sp>
          <p:nvSpPr>
            <p:cNvPr id="28716" name="Line 16"/>
            <p:cNvSpPr>
              <a:spLocks noChangeShapeType="1"/>
            </p:cNvSpPr>
            <p:nvPr/>
          </p:nvSpPr>
          <p:spPr bwMode="auto">
            <a:xfrm flipH="1">
              <a:off x="6089749" y="4760915"/>
              <a:ext cx="347662" cy="1587"/>
            </a:xfrm>
            <a:prstGeom prst="line">
              <a:avLst/>
            </a:prstGeom>
            <a:noFill/>
            <a:ln w="38100">
              <a:solidFill>
                <a:srgbClr val="000000"/>
              </a:solidFill>
              <a:round/>
              <a:headEnd/>
              <a:tailEnd/>
            </a:ln>
          </p:spPr>
          <p:txBody>
            <a:bodyPr/>
            <a:lstStyle/>
            <a:p>
              <a:endParaRPr lang="en-US"/>
            </a:p>
          </p:txBody>
        </p:sp>
        <p:sp>
          <p:nvSpPr>
            <p:cNvPr id="28717" name="Rectangle 24"/>
            <p:cNvSpPr>
              <a:spLocks noChangeArrowheads="1"/>
            </p:cNvSpPr>
            <p:nvPr/>
          </p:nvSpPr>
          <p:spPr bwMode="auto">
            <a:xfrm>
              <a:off x="6293428" y="4987540"/>
              <a:ext cx="461665" cy="276999"/>
            </a:xfrm>
            <a:prstGeom prst="rect">
              <a:avLst/>
            </a:prstGeom>
            <a:noFill/>
            <a:ln w="9525">
              <a:noFill/>
              <a:miter lim="800000"/>
              <a:headEnd/>
              <a:tailEnd/>
            </a:ln>
          </p:spPr>
          <p:txBody>
            <a:bodyPr wrap="none" lIns="0" tIns="0" rIns="0" bIns="0">
              <a:spAutoFit/>
            </a:bodyPr>
            <a:lstStyle/>
            <a:p>
              <a:r>
                <a:rPr lang="en-US" sz="1800">
                  <a:solidFill>
                    <a:srgbClr val="000000"/>
                  </a:solidFill>
                </a:rPr>
                <a:t>Ideal</a:t>
              </a:r>
              <a:endParaRPr lang="en-US" sz="1800"/>
            </a:p>
          </p:txBody>
        </p:sp>
        <p:sp>
          <p:nvSpPr>
            <p:cNvPr id="116" name="Oval 115"/>
            <p:cNvSpPr/>
            <p:nvPr/>
          </p:nvSpPr>
          <p:spPr>
            <a:xfrm>
              <a:off x="7032493" y="4585710"/>
              <a:ext cx="387374" cy="401764"/>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19" name="Line 15"/>
            <p:cNvSpPr>
              <a:spLocks noChangeShapeType="1"/>
            </p:cNvSpPr>
            <p:nvPr/>
          </p:nvSpPr>
          <p:spPr bwMode="auto">
            <a:xfrm>
              <a:off x="7420073" y="4764089"/>
              <a:ext cx="347663" cy="1587"/>
            </a:xfrm>
            <a:prstGeom prst="line">
              <a:avLst/>
            </a:prstGeom>
            <a:noFill/>
            <a:ln w="38100">
              <a:solidFill>
                <a:srgbClr val="000000"/>
              </a:solidFill>
              <a:round/>
              <a:headEnd/>
              <a:tailEnd/>
            </a:ln>
          </p:spPr>
          <p:txBody>
            <a:bodyPr/>
            <a:lstStyle/>
            <a:p>
              <a:endParaRPr lang="en-US"/>
            </a:p>
          </p:txBody>
        </p:sp>
        <p:sp>
          <p:nvSpPr>
            <p:cNvPr id="28720" name="TextBox 117"/>
            <p:cNvSpPr txBox="1">
              <a:spLocks noChangeArrowheads="1"/>
            </p:cNvSpPr>
            <p:nvPr/>
          </p:nvSpPr>
          <p:spPr bwMode="auto">
            <a:xfrm>
              <a:off x="6987164" y="4587430"/>
              <a:ext cx="478016" cy="400110"/>
            </a:xfrm>
            <a:prstGeom prst="rect">
              <a:avLst/>
            </a:prstGeom>
            <a:noFill/>
            <a:ln w="9525">
              <a:noFill/>
              <a:miter lim="800000"/>
              <a:headEnd/>
              <a:tailEnd/>
            </a:ln>
          </p:spPr>
          <p:txBody>
            <a:bodyPr wrap="none">
              <a:spAutoFit/>
            </a:bodyPr>
            <a:lstStyle/>
            <a:p>
              <a:r>
                <a:rPr lang="en-US" sz="2000"/>
                <a:t>+ -</a:t>
              </a:r>
            </a:p>
          </p:txBody>
        </p:sp>
        <p:sp>
          <p:nvSpPr>
            <p:cNvPr id="28721" name="Line 15"/>
            <p:cNvSpPr>
              <a:spLocks noChangeShapeType="1"/>
            </p:cNvSpPr>
            <p:nvPr/>
          </p:nvSpPr>
          <p:spPr bwMode="auto">
            <a:xfrm flipV="1">
              <a:off x="7767737" y="4587431"/>
              <a:ext cx="157064" cy="178246"/>
            </a:xfrm>
            <a:prstGeom prst="line">
              <a:avLst/>
            </a:prstGeom>
            <a:noFill/>
            <a:ln w="38100">
              <a:solidFill>
                <a:srgbClr val="000000"/>
              </a:solidFill>
              <a:round/>
              <a:headEnd/>
              <a:tailEnd/>
            </a:ln>
          </p:spPr>
          <p:txBody>
            <a:bodyPr/>
            <a:lstStyle/>
            <a:p>
              <a:endParaRPr lang="en-US"/>
            </a:p>
          </p:txBody>
        </p:sp>
        <p:sp>
          <p:nvSpPr>
            <p:cNvPr id="28722" name="Line 15"/>
            <p:cNvSpPr>
              <a:spLocks noChangeShapeType="1"/>
            </p:cNvSpPr>
            <p:nvPr/>
          </p:nvSpPr>
          <p:spPr bwMode="auto">
            <a:xfrm>
              <a:off x="7924801" y="4587431"/>
              <a:ext cx="152399" cy="341760"/>
            </a:xfrm>
            <a:prstGeom prst="line">
              <a:avLst/>
            </a:prstGeom>
            <a:noFill/>
            <a:ln w="38100">
              <a:solidFill>
                <a:srgbClr val="000000"/>
              </a:solidFill>
              <a:round/>
              <a:headEnd/>
              <a:tailEnd/>
            </a:ln>
          </p:spPr>
          <p:txBody>
            <a:bodyPr/>
            <a:lstStyle/>
            <a:p>
              <a:endParaRPr lang="en-US"/>
            </a:p>
          </p:txBody>
        </p:sp>
        <p:sp>
          <p:nvSpPr>
            <p:cNvPr id="28723" name="Line 15"/>
            <p:cNvSpPr>
              <a:spLocks noChangeShapeType="1"/>
            </p:cNvSpPr>
            <p:nvPr/>
          </p:nvSpPr>
          <p:spPr bwMode="auto">
            <a:xfrm flipH="1">
              <a:off x="8077198" y="4594796"/>
              <a:ext cx="121918" cy="329634"/>
            </a:xfrm>
            <a:prstGeom prst="line">
              <a:avLst/>
            </a:prstGeom>
            <a:noFill/>
            <a:ln w="38100">
              <a:solidFill>
                <a:srgbClr val="000000"/>
              </a:solidFill>
              <a:round/>
              <a:headEnd/>
              <a:tailEnd/>
            </a:ln>
          </p:spPr>
          <p:txBody>
            <a:bodyPr/>
            <a:lstStyle/>
            <a:p>
              <a:endParaRPr lang="en-US"/>
            </a:p>
          </p:txBody>
        </p:sp>
        <p:sp>
          <p:nvSpPr>
            <p:cNvPr id="28724" name="Line 15"/>
            <p:cNvSpPr>
              <a:spLocks noChangeShapeType="1"/>
            </p:cNvSpPr>
            <p:nvPr/>
          </p:nvSpPr>
          <p:spPr bwMode="auto">
            <a:xfrm>
              <a:off x="8199117" y="4594796"/>
              <a:ext cx="152399" cy="341760"/>
            </a:xfrm>
            <a:prstGeom prst="line">
              <a:avLst/>
            </a:prstGeom>
            <a:noFill/>
            <a:ln w="38100">
              <a:solidFill>
                <a:srgbClr val="000000"/>
              </a:solidFill>
              <a:round/>
              <a:headEnd/>
              <a:tailEnd/>
            </a:ln>
          </p:spPr>
          <p:txBody>
            <a:bodyPr/>
            <a:lstStyle/>
            <a:p>
              <a:endParaRPr lang="en-US"/>
            </a:p>
          </p:txBody>
        </p:sp>
        <p:sp>
          <p:nvSpPr>
            <p:cNvPr id="28725" name="Line 15"/>
            <p:cNvSpPr>
              <a:spLocks noChangeShapeType="1"/>
            </p:cNvSpPr>
            <p:nvPr/>
          </p:nvSpPr>
          <p:spPr bwMode="auto">
            <a:xfrm flipH="1">
              <a:off x="8351516" y="4746624"/>
              <a:ext cx="121918" cy="189931"/>
            </a:xfrm>
            <a:prstGeom prst="line">
              <a:avLst/>
            </a:prstGeom>
            <a:noFill/>
            <a:ln w="38100">
              <a:solidFill>
                <a:srgbClr val="000000"/>
              </a:solidFill>
              <a:round/>
              <a:headEnd/>
              <a:tailEnd/>
            </a:ln>
          </p:spPr>
          <p:txBody>
            <a:bodyPr/>
            <a:lstStyle/>
            <a:p>
              <a:endParaRPr lang="en-US"/>
            </a:p>
          </p:txBody>
        </p:sp>
        <p:sp>
          <p:nvSpPr>
            <p:cNvPr id="28726" name="Line 15"/>
            <p:cNvSpPr>
              <a:spLocks noChangeShapeType="1"/>
            </p:cNvSpPr>
            <p:nvPr/>
          </p:nvSpPr>
          <p:spPr bwMode="auto">
            <a:xfrm>
              <a:off x="8481151" y="4762502"/>
              <a:ext cx="347663" cy="1587"/>
            </a:xfrm>
            <a:prstGeom prst="line">
              <a:avLst/>
            </a:prstGeom>
            <a:noFill/>
            <a:ln w="38100">
              <a:solidFill>
                <a:srgbClr val="000000"/>
              </a:solidFill>
              <a:round/>
              <a:headEnd/>
              <a:tailEnd/>
            </a:ln>
          </p:spPr>
          <p:txBody>
            <a:bodyPr/>
            <a:lstStyle/>
            <a:p>
              <a:endParaRPr lang="en-US"/>
            </a:p>
          </p:txBody>
        </p:sp>
        <p:sp>
          <p:nvSpPr>
            <p:cNvPr id="28727" name="TextBox 134"/>
            <p:cNvSpPr txBox="1">
              <a:spLocks noChangeArrowheads="1"/>
            </p:cNvSpPr>
            <p:nvPr/>
          </p:nvSpPr>
          <p:spPr bwMode="auto">
            <a:xfrm>
              <a:off x="7024599" y="4973250"/>
              <a:ext cx="465769" cy="400110"/>
            </a:xfrm>
            <a:prstGeom prst="rect">
              <a:avLst/>
            </a:prstGeom>
            <a:noFill/>
            <a:ln w="9525">
              <a:noFill/>
              <a:miter lim="800000"/>
              <a:headEnd/>
              <a:tailEnd/>
            </a:ln>
          </p:spPr>
          <p:txBody>
            <a:bodyPr wrap="none">
              <a:spAutoFit/>
            </a:bodyPr>
            <a:lstStyle/>
            <a:p>
              <a:r>
                <a:rPr lang="en-US" sz="2000"/>
                <a:t>Vo</a:t>
              </a:r>
            </a:p>
          </p:txBody>
        </p:sp>
        <p:sp>
          <p:nvSpPr>
            <p:cNvPr id="28728" name="TextBox 135"/>
            <p:cNvSpPr txBox="1">
              <a:spLocks noChangeArrowheads="1"/>
            </p:cNvSpPr>
            <p:nvPr/>
          </p:nvSpPr>
          <p:spPr bwMode="auto">
            <a:xfrm>
              <a:off x="7885747" y="4929191"/>
              <a:ext cx="484428" cy="400110"/>
            </a:xfrm>
            <a:prstGeom prst="rect">
              <a:avLst/>
            </a:prstGeom>
            <a:noFill/>
            <a:ln w="9525">
              <a:noFill/>
              <a:miter lim="800000"/>
              <a:headEnd/>
              <a:tailEnd/>
            </a:ln>
          </p:spPr>
          <p:txBody>
            <a:bodyPr wrap="none">
              <a:spAutoFit/>
            </a:bodyPr>
            <a:lstStyle/>
            <a:p>
              <a:r>
                <a:rPr lang="en-US" sz="2000"/>
                <a:t>Ro</a:t>
              </a:r>
            </a:p>
          </p:txBody>
        </p:sp>
        <p:sp>
          <p:nvSpPr>
            <p:cNvPr id="149" name="Rectangle 148"/>
            <p:cNvSpPr/>
            <p:nvPr/>
          </p:nvSpPr>
          <p:spPr>
            <a:xfrm>
              <a:off x="5914824" y="4503134"/>
              <a:ext cx="3229174" cy="87022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56" name="Straight Arrow Connector 155"/>
          <p:cNvCxnSpPr/>
          <p:nvPr/>
        </p:nvCxnSpPr>
        <p:spPr>
          <a:xfrm rot="10800000">
            <a:off x="2536825" y="5373688"/>
            <a:ext cx="815975" cy="573087"/>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V="1">
            <a:off x="5472113" y="5526088"/>
            <a:ext cx="1225550" cy="6096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5400000" flipH="1" flipV="1">
            <a:off x="4097338" y="5659438"/>
            <a:ext cx="573087" cy="1587"/>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77" name="Rectangle 176"/>
          <p:cNvSpPr/>
          <p:nvPr/>
        </p:nvSpPr>
        <p:spPr>
          <a:xfrm>
            <a:off x="3470275" y="6048375"/>
            <a:ext cx="1679575" cy="765175"/>
          </a:xfrm>
          <a:prstGeom prst="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10" name="TextBox 177"/>
          <p:cNvSpPr txBox="1">
            <a:spLocks noChangeArrowheads="1"/>
          </p:cNvSpPr>
          <p:nvPr/>
        </p:nvSpPr>
        <p:spPr bwMode="auto">
          <a:xfrm>
            <a:off x="5245100" y="6105525"/>
            <a:ext cx="3951288" cy="708025"/>
          </a:xfrm>
          <a:prstGeom prst="rect">
            <a:avLst/>
          </a:prstGeom>
          <a:noFill/>
          <a:ln w="9525">
            <a:noFill/>
            <a:miter lim="800000"/>
            <a:headEnd/>
            <a:tailEnd/>
          </a:ln>
        </p:spPr>
        <p:txBody>
          <a:bodyPr>
            <a:spAutoFit/>
          </a:bodyPr>
          <a:lstStyle/>
          <a:p>
            <a:r>
              <a:rPr lang="en-US" sz="2000"/>
              <a:t>(Replace the actual diode by a model when analyzing a diode circuit.</a:t>
            </a:r>
          </a:p>
        </p:txBody>
      </p:sp>
      <p:sp>
        <p:nvSpPr>
          <p:cNvPr id="8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8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127000" y="38100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spcBef>
                <a:spcPct val="20000"/>
              </a:spcBef>
              <a:tabLst>
                <a:tab pos="228600" algn="l"/>
                <a:tab pos="520700" algn="l"/>
              </a:tabLst>
            </a:pPr>
            <a:r>
              <a:rPr lang="en-US" b="1">
                <a:solidFill>
                  <a:schemeClr val="accent2"/>
                </a:solidFill>
              </a:rPr>
              <a:t>Sequence of Electrical/Computer Engineering Courses at TCC</a:t>
            </a:r>
            <a:endParaRPr lang="en-US" b="1" u="sng">
              <a:solidFill>
                <a:schemeClr val="accent2"/>
              </a:solidFill>
            </a:endParaRPr>
          </a:p>
        </p:txBody>
      </p:sp>
      <p:sp>
        <p:nvSpPr>
          <p:cNvPr id="3086" name="Rectangle 6"/>
          <p:cNvSpPr>
            <a:spLocks noChangeArrowheads="1"/>
          </p:cNvSpPr>
          <p:nvPr/>
        </p:nvSpPr>
        <p:spPr bwMode="auto">
          <a:xfrm>
            <a:off x="22225" y="4818063"/>
            <a:ext cx="9144000" cy="203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spcBef>
                <a:spcPct val="20000"/>
              </a:spcBef>
              <a:tabLst>
                <a:tab pos="228600" algn="l"/>
                <a:tab pos="520700" algn="l"/>
              </a:tabLst>
              <a:defRPr/>
            </a:pPr>
            <a:r>
              <a:rPr lang="en-US" sz="1800" b="1" dirty="0">
                <a:solidFill>
                  <a:schemeClr val="accent2"/>
                </a:solidFill>
              </a:rPr>
              <a:t>Notes:</a:t>
            </a:r>
          </a:p>
          <a:p>
            <a:pPr marL="457200" indent="-457200">
              <a:spcBef>
                <a:spcPct val="20000"/>
              </a:spcBef>
              <a:buFont typeface="+mj-lt"/>
              <a:buAutoNum type="arabicPeriod"/>
              <a:tabLst>
                <a:tab pos="228600" algn="l"/>
                <a:tab pos="520700" algn="l"/>
              </a:tabLst>
              <a:defRPr/>
            </a:pPr>
            <a:r>
              <a:rPr lang="en-US" sz="1800" b="1" dirty="0">
                <a:solidFill>
                  <a:schemeClr val="accent2"/>
                </a:solidFill>
              </a:rPr>
              <a:t>Classes available at the Virginia Beach Campus, the Chesapeake Campus, and the Tri-Cities Center</a:t>
            </a:r>
          </a:p>
          <a:p>
            <a:pPr marL="457200" indent="-457200">
              <a:spcBef>
                <a:spcPct val="20000"/>
              </a:spcBef>
              <a:buFont typeface="+mj-lt"/>
              <a:buAutoNum type="arabicPeriod"/>
              <a:tabLst>
                <a:tab pos="228600" algn="l"/>
                <a:tab pos="520700" algn="l"/>
              </a:tabLst>
              <a:defRPr/>
            </a:pPr>
            <a:r>
              <a:rPr lang="en-US" sz="1800" b="1" dirty="0">
                <a:solidFill>
                  <a:schemeClr val="accent2"/>
                </a:solidFill>
              </a:rPr>
              <a:t>EGR 271-272 transfers to Virginia Tech as ECE 2004</a:t>
            </a:r>
          </a:p>
          <a:p>
            <a:pPr marL="457200" indent="-457200">
              <a:spcBef>
                <a:spcPct val="20000"/>
              </a:spcBef>
              <a:buFont typeface="+mj-lt"/>
              <a:buAutoNum type="arabicPeriod"/>
              <a:tabLst>
                <a:tab pos="228600" algn="l"/>
                <a:tab pos="520700" algn="l"/>
              </a:tabLst>
              <a:defRPr/>
            </a:pPr>
            <a:r>
              <a:rPr lang="en-US" sz="1800" b="1" dirty="0">
                <a:solidFill>
                  <a:schemeClr val="accent2"/>
                </a:solidFill>
              </a:rPr>
              <a:t>EGR 270 transfers to Virginia Tech as ECE 2504</a:t>
            </a:r>
          </a:p>
          <a:p>
            <a:pPr marL="457200" indent="-457200">
              <a:spcBef>
                <a:spcPct val="20000"/>
              </a:spcBef>
              <a:buFont typeface="+mj-lt"/>
              <a:buAutoNum type="arabicPeriod"/>
              <a:tabLst>
                <a:tab pos="228600" algn="l"/>
                <a:tab pos="520700" algn="l"/>
              </a:tabLst>
              <a:defRPr/>
            </a:pPr>
            <a:r>
              <a:rPr lang="en-US" sz="1800" b="1" dirty="0">
                <a:solidFill>
                  <a:schemeClr val="accent2"/>
                </a:solidFill>
              </a:rPr>
              <a:t>EGR 262 does not transfer to Virginia Tech</a:t>
            </a:r>
          </a:p>
          <a:p>
            <a:pPr marL="228600" indent="-228600">
              <a:spcBef>
                <a:spcPct val="20000"/>
              </a:spcBef>
              <a:tabLst>
                <a:tab pos="228600" algn="l"/>
                <a:tab pos="520700" algn="l"/>
              </a:tabLst>
              <a:defRPr/>
            </a:pPr>
            <a:endParaRPr lang="en-US" sz="1800" b="1" u="sng" dirty="0">
              <a:solidFill>
                <a:schemeClr val="accent2"/>
              </a:solidFill>
            </a:endParaRPr>
          </a:p>
        </p:txBody>
      </p:sp>
      <p:grpSp>
        <p:nvGrpSpPr>
          <p:cNvPr id="2" name="Group 36"/>
          <p:cNvGrpSpPr>
            <a:grpSpLocks/>
          </p:cNvGrpSpPr>
          <p:nvPr/>
        </p:nvGrpSpPr>
        <p:grpSpPr bwMode="auto">
          <a:xfrm>
            <a:off x="127000" y="914400"/>
            <a:ext cx="8821738" cy="3903663"/>
            <a:chOff x="127732" y="1200546"/>
            <a:chExt cx="8820361" cy="3903605"/>
          </a:xfrm>
        </p:grpSpPr>
        <p:sp>
          <p:nvSpPr>
            <p:cNvPr id="8" name="TextBox 7"/>
            <p:cNvSpPr txBox="1"/>
            <p:nvPr/>
          </p:nvSpPr>
          <p:spPr bwMode="auto">
            <a:xfrm>
              <a:off x="127732" y="1200546"/>
              <a:ext cx="2739597" cy="1446192"/>
            </a:xfrm>
            <a:prstGeom prst="rect">
              <a:avLst/>
            </a:prstGeom>
            <a:solidFill>
              <a:srgbClr val="CCECFF"/>
            </a:solidFill>
            <a:ln w="28575">
              <a:solidFill>
                <a:schemeClr val="accent6"/>
              </a:solidFill>
            </a:ln>
          </p:spPr>
          <p:txBody>
            <a:bodyPr wrap="none">
              <a:spAutoFit/>
            </a:bodyPr>
            <a:lstStyle/>
            <a:p>
              <a:pPr algn="ctr">
                <a:defRPr/>
              </a:pPr>
              <a:r>
                <a:rPr lang="en-US" sz="2200" dirty="0">
                  <a:cs typeface="+mn-cs"/>
                </a:rPr>
                <a:t>EGR 271 (3 </a:t>
              </a:r>
              <a:r>
                <a:rPr lang="en-US" sz="2200" dirty="0" err="1">
                  <a:cs typeface="+mn-cs"/>
                </a:rPr>
                <a:t>cr</a:t>
              </a:r>
              <a:r>
                <a:rPr lang="en-US" sz="2200" dirty="0">
                  <a:cs typeface="+mn-cs"/>
                </a:rPr>
                <a:t>)</a:t>
              </a:r>
            </a:p>
            <a:p>
              <a:pPr algn="ctr">
                <a:defRPr/>
              </a:pPr>
              <a:r>
                <a:rPr lang="en-US" sz="2200" dirty="0">
                  <a:cs typeface="+mn-cs"/>
                </a:rPr>
                <a:t>Circuit Theory I</a:t>
              </a:r>
            </a:p>
            <a:p>
              <a:pPr algn="ctr">
                <a:defRPr/>
              </a:pPr>
              <a:r>
                <a:rPr lang="en-US" sz="2200" dirty="0">
                  <a:cs typeface="+mn-cs"/>
                </a:rPr>
                <a:t>ODU equiv:  ECE 201</a:t>
              </a:r>
            </a:p>
            <a:p>
              <a:pPr algn="ctr">
                <a:defRPr/>
              </a:pPr>
              <a:r>
                <a:rPr lang="en-US" sz="2200" dirty="0">
                  <a:cs typeface="+mn-cs"/>
                </a:rPr>
                <a:t>Offered:  F, </a:t>
              </a:r>
              <a:r>
                <a:rPr lang="en-US" sz="2200" dirty="0" err="1">
                  <a:cs typeface="+mn-cs"/>
                </a:rPr>
                <a:t>Sp</a:t>
              </a:r>
              <a:r>
                <a:rPr lang="en-US" sz="2200" dirty="0">
                  <a:cs typeface="+mn-cs"/>
                </a:rPr>
                <a:t>, Su</a:t>
              </a:r>
            </a:p>
          </p:txBody>
        </p:sp>
        <p:sp>
          <p:nvSpPr>
            <p:cNvPr id="9" name="TextBox 8"/>
            <p:cNvSpPr txBox="1"/>
            <p:nvPr/>
          </p:nvSpPr>
          <p:spPr bwMode="auto">
            <a:xfrm>
              <a:off x="127732" y="3645260"/>
              <a:ext cx="2739597" cy="1447778"/>
            </a:xfrm>
            <a:prstGeom prst="rect">
              <a:avLst/>
            </a:prstGeom>
            <a:solidFill>
              <a:srgbClr val="CCECFF"/>
            </a:solidFill>
            <a:ln w="28575">
              <a:solidFill>
                <a:schemeClr val="accent6"/>
              </a:solidFill>
            </a:ln>
          </p:spPr>
          <p:txBody>
            <a:bodyPr wrap="none">
              <a:spAutoFit/>
            </a:bodyPr>
            <a:lstStyle/>
            <a:p>
              <a:pPr algn="ctr">
                <a:defRPr/>
              </a:pPr>
              <a:r>
                <a:rPr lang="en-US" sz="2200" dirty="0">
                  <a:cs typeface="+mn-cs"/>
                </a:rPr>
                <a:t>EGR 272 (3 </a:t>
              </a:r>
              <a:r>
                <a:rPr lang="en-US" sz="2200" dirty="0" err="1">
                  <a:cs typeface="+mn-cs"/>
                </a:rPr>
                <a:t>cr</a:t>
              </a:r>
              <a:r>
                <a:rPr lang="en-US" sz="2200" dirty="0">
                  <a:cs typeface="+mn-cs"/>
                </a:rPr>
                <a:t>)</a:t>
              </a:r>
            </a:p>
            <a:p>
              <a:pPr algn="ctr">
                <a:defRPr/>
              </a:pPr>
              <a:r>
                <a:rPr lang="en-US" sz="2200" dirty="0">
                  <a:cs typeface="+mn-cs"/>
                </a:rPr>
                <a:t>Circuit Theory II</a:t>
              </a:r>
            </a:p>
            <a:p>
              <a:pPr algn="ctr">
                <a:defRPr/>
              </a:pPr>
              <a:r>
                <a:rPr lang="en-US" sz="2200" dirty="0">
                  <a:cs typeface="+mn-cs"/>
                </a:rPr>
                <a:t>ODU equiv:  ECE 202</a:t>
              </a:r>
            </a:p>
            <a:p>
              <a:pPr algn="ctr">
                <a:defRPr/>
              </a:pPr>
              <a:r>
                <a:rPr lang="en-US" sz="2200" dirty="0">
                  <a:cs typeface="+mn-cs"/>
                </a:rPr>
                <a:t>Offered:  F, </a:t>
              </a:r>
              <a:r>
                <a:rPr lang="en-US" sz="2200" dirty="0" err="1">
                  <a:cs typeface="+mn-cs"/>
                </a:rPr>
                <a:t>Sp</a:t>
              </a:r>
              <a:endParaRPr lang="en-US" sz="2200" dirty="0">
                <a:cs typeface="+mn-cs"/>
              </a:endParaRPr>
            </a:p>
          </p:txBody>
        </p:sp>
        <p:sp>
          <p:nvSpPr>
            <p:cNvPr id="10" name="TextBox 9"/>
            <p:cNvSpPr txBox="1"/>
            <p:nvPr/>
          </p:nvSpPr>
          <p:spPr bwMode="auto">
            <a:xfrm>
              <a:off x="3003833" y="3657959"/>
              <a:ext cx="2739597" cy="1446192"/>
            </a:xfrm>
            <a:prstGeom prst="rect">
              <a:avLst/>
            </a:prstGeom>
            <a:solidFill>
              <a:srgbClr val="CCECFF"/>
            </a:solidFill>
            <a:ln w="28575">
              <a:solidFill>
                <a:schemeClr val="accent6"/>
              </a:solidFill>
            </a:ln>
          </p:spPr>
          <p:txBody>
            <a:bodyPr wrap="none">
              <a:spAutoFit/>
            </a:bodyPr>
            <a:lstStyle/>
            <a:p>
              <a:pPr algn="ctr">
                <a:defRPr/>
              </a:pPr>
              <a:r>
                <a:rPr lang="en-US" sz="2200" dirty="0">
                  <a:cs typeface="+mn-cs"/>
                </a:rPr>
                <a:t>EGR 262 (2 </a:t>
              </a:r>
              <a:r>
                <a:rPr lang="en-US" sz="2200" dirty="0" err="1">
                  <a:cs typeface="+mn-cs"/>
                </a:rPr>
                <a:t>cr</a:t>
              </a:r>
              <a:r>
                <a:rPr lang="en-US" sz="2200" dirty="0">
                  <a:cs typeface="+mn-cs"/>
                </a:rPr>
                <a:t>)</a:t>
              </a:r>
            </a:p>
            <a:p>
              <a:pPr algn="ctr">
                <a:defRPr/>
              </a:pPr>
              <a:r>
                <a:rPr lang="en-US" sz="2200" dirty="0">
                  <a:cs typeface="+mn-cs"/>
                </a:rPr>
                <a:t>Fund. Circuits Lab</a:t>
              </a:r>
            </a:p>
            <a:p>
              <a:pPr algn="ctr">
                <a:defRPr/>
              </a:pPr>
              <a:r>
                <a:rPr lang="en-US" sz="2200" dirty="0">
                  <a:cs typeface="+mn-cs"/>
                </a:rPr>
                <a:t>ODU equiv:  ECE 287</a:t>
              </a:r>
            </a:p>
            <a:p>
              <a:pPr algn="ctr">
                <a:defRPr/>
              </a:pPr>
              <a:r>
                <a:rPr lang="en-US" sz="2200" dirty="0">
                  <a:cs typeface="+mn-cs"/>
                </a:rPr>
                <a:t>Offered:  F, </a:t>
              </a:r>
              <a:r>
                <a:rPr lang="en-US" sz="2200" dirty="0" err="1">
                  <a:cs typeface="+mn-cs"/>
                </a:rPr>
                <a:t>Sp</a:t>
              </a:r>
              <a:r>
                <a:rPr lang="en-US" sz="2200" dirty="0">
                  <a:cs typeface="+mn-cs"/>
                </a:rPr>
                <a:t>, Su</a:t>
              </a:r>
            </a:p>
          </p:txBody>
        </p:sp>
        <p:sp>
          <p:nvSpPr>
            <p:cNvPr id="11" name="TextBox 10"/>
            <p:cNvSpPr txBox="1"/>
            <p:nvPr/>
          </p:nvSpPr>
          <p:spPr bwMode="auto">
            <a:xfrm>
              <a:off x="5910092" y="3657959"/>
              <a:ext cx="3038001" cy="1446192"/>
            </a:xfrm>
            <a:prstGeom prst="rect">
              <a:avLst/>
            </a:prstGeom>
            <a:solidFill>
              <a:srgbClr val="CCECFF"/>
            </a:solidFill>
            <a:ln w="28575">
              <a:solidFill>
                <a:schemeClr val="accent6"/>
              </a:solidFill>
            </a:ln>
          </p:spPr>
          <p:txBody>
            <a:bodyPr wrap="none">
              <a:spAutoFit/>
            </a:bodyPr>
            <a:lstStyle/>
            <a:p>
              <a:pPr algn="ctr">
                <a:defRPr/>
              </a:pPr>
              <a:r>
                <a:rPr lang="en-US" sz="2200" dirty="0">
                  <a:cs typeface="+mn-cs"/>
                </a:rPr>
                <a:t>EGR 270 (4 </a:t>
              </a:r>
              <a:r>
                <a:rPr lang="en-US" sz="2200" dirty="0" err="1">
                  <a:cs typeface="+mn-cs"/>
                </a:rPr>
                <a:t>cr</a:t>
              </a:r>
              <a:r>
                <a:rPr lang="en-US" sz="2200" dirty="0">
                  <a:cs typeface="+mn-cs"/>
                </a:rPr>
                <a:t>)</a:t>
              </a:r>
            </a:p>
            <a:p>
              <a:pPr algn="ctr">
                <a:defRPr/>
              </a:pPr>
              <a:r>
                <a:rPr lang="en-US" sz="2200" dirty="0">
                  <a:cs typeface="+mn-cs"/>
                </a:rPr>
                <a:t>Fund. Of Computer EGR</a:t>
              </a:r>
            </a:p>
            <a:p>
              <a:pPr algn="ctr">
                <a:defRPr/>
              </a:pPr>
              <a:r>
                <a:rPr lang="en-US" sz="2200" dirty="0">
                  <a:cs typeface="+mn-cs"/>
                </a:rPr>
                <a:t>ODU equiv:  ECE 241</a:t>
              </a:r>
            </a:p>
            <a:p>
              <a:pPr algn="ctr">
                <a:defRPr/>
              </a:pPr>
              <a:r>
                <a:rPr lang="en-US" sz="2200" dirty="0">
                  <a:cs typeface="+mn-cs"/>
                </a:rPr>
                <a:t>Offered:  F, </a:t>
              </a:r>
              <a:r>
                <a:rPr lang="en-US" sz="2200" dirty="0" err="1">
                  <a:cs typeface="+mn-cs"/>
                </a:rPr>
                <a:t>Sp</a:t>
              </a:r>
              <a:r>
                <a:rPr lang="en-US" sz="2200" dirty="0">
                  <a:cs typeface="+mn-cs"/>
                </a:rPr>
                <a:t>, Su</a:t>
              </a:r>
            </a:p>
          </p:txBody>
        </p:sp>
        <p:cxnSp>
          <p:nvCxnSpPr>
            <p:cNvPr id="14" name="Straight Arrow Connector 13"/>
            <p:cNvCxnSpPr>
              <a:stCxn id="8" idx="2"/>
              <a:endCxn id="9" idx="0"/>
            </p:cNvCxnSpPr>
            <p:nvPr/>
          </p:nvCxnSpPr>
          <p:spPr bwMode="auto">
            <a:xfrm>
              <a:off x="1497531" y="2646738"/>
              <a:ext cx="0" cy="99852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1497531" y="3076943"/>
              <a:ext cx="247928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9" idx="2"/>
            </p:cNvCxnSpPr>
            <p:nvPr/>
          </p:nvCxnSpPr>
          <p:spPr bwMode="auto">
            <a:xfrm>
              <a:off x="7429092" y="2495927"/>
              <a:ext cx="28571" cy="116203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a:off x="4594260" y="3076943"/>
              <a:ext cx="14286" cy="56831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a:off x="3976819" y="3076943"/>
              <a:ext cx="15873" cy="58260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auto">
            <a:xfrm>
              <a:off x="6230717" y="1387868"/>
              <a:ext cx="2396751" cy="1108059"/>
            </a:xfrm>
            <a:prstGeom prst="rect">
              <a:avLst/>
            </a:prstGeom>
            <a:solidFill>
              <a:srgbClr val="FFFFCC"/>
            </a:solidFill>
            <a:ln w="28575">
              <a:solidFill>
                <a:schemeClr val="accent6"/>
              </a:solidFill>
            </a:ln>
          </p:spPr>
          <p:txBody>
            <a:bodyPr wrap="none">
              <a:spAutoFit/>
            </a:bodyPr>
            <a:lstStyle/>
            <a:p>
              <a:pPr algn="ctr">
                <a:defRPr/>
              </a:pPr>
              <a:r>
                <a:rPr lang="en-US" sz="2200" dirty="0">
                  <a:cs typeface="+mn-cs"/>
                </a:rPr>
                <a:t>EGR 125 (4 </a:t>
              </a:r>
              <a:r>
                <a:rPr lang="en-US" sz="2200" dirty="0" err="1">
                  <a:cs typeface="+mn-cs"/>
                </a:rPr>
                <a:t>cr</a:t>
              </a:r>
              <a:r>
                <a:rPr lang="en-US" sz="2200" dirty="0">
                  <a:cs typeface="+mn-cs"/>
                </a:rPr>
                <a:t>)</a:t>
              </a:r>
            </a:p>
            <a:p>
              <a:pPr algn="ctr">
                <a:defRPr/>
              </a:pPr>
              <a:r>
                <a:rPr lang="en-US" sz="2200" dirty="0">
                  <a:cs typeface="+mn-cs"/>
                </a:rPr>
                <a:t>Into to Engineering</a:t>
              </a:r>
            </a:p>
            <a:p>
              <a:pPr algn="ctr">
                <a:defRPr/>
              </a:pPr>
              <a:r>
                <a:rPr lang="en-US" sz="2200" dirty="0">
                  <a:cs typeface="+mn-cs"/>
                </a:rPr>
                <a:t>Methods (C++)</a:t>
              </a:r>
            </a:p>
          </p:txBody>
        </p:sp>
        <p:sp>
          <p:nvSpPr>
            <p:cNvPr id="25" name="TextBox 24"/>
            <p:cNvSpPr txBox="1"/>
            <p:nvPr/>
          </p:nvSpPr>
          <p:spPr bwMode="auto">
            <a:xfrm>
              <a:off x="3632385" y="1370406"/>
              <a:ext cx="1995177" cy="1108059"/>
            </a:xfrm>
            <a:prstGeom prst="rect">
              <a:avLst/>
            </a:prstGeom>
            <a:solidFill>
              <a:srgbClr val="FFFFCC"/>
            </a:solidFill>
            <a:ln w="28575">
              <a:solidFill>
                <a:schemeClr val="accent6"/>
              </a:solidFill>
            </a:ln>
          </p:spPr>
          <p:txBody>
            <a:bodyPr wrap="none">
              <a:spAutoFit/>
            </a:bodyPr>
            <a:lstStyle/>
            <a:p>
              <a:pPr algn="ctr">
                <a:defRPr/>
              </a:pPr>
              <a:r>
                <a:rPr lang="en-US" sz="2200" dirty="0">
                  <a:cs typeface="+mn-cs"/>
                </a:rPr>
                <a:t>MTH 279 (4 </a:t>
              </a:r>
              <a:r>
                <a:rPr lang="en-US" sz="2200" dirty="0" err="1">
                  <a:cs typeface="+mn-cs"/>
                </a:rPr>
                <a:t>cr</a:t>
              </a:r>
              <a:r>
                <a:rPr lang="en-US" sz="2200" dirty="0">
                  <a:cs typeface="+mn-cs"/>
                </a:rPr>
                <a:t>)</a:t>
              </a:r>
            </a:p>
            <a:p>
              <a:pPr algn="ctr">
                <a:defRPr/>
              </a:pPr>
              <a:r>
                <a:rPr lang="en-US" sz="2200" dirty="0">
                  <a:cs typeface="+mn-cs"/>
                </a:rPr>
                <a:t>Differential</a:t>
              </a:r>
            </a:p>
            <a:p>
              <a:pPr algn="ctr">
                <a:defRPr/>
              </a:pPr>
              <a:r>
                <a:rPr lang="en-US" sz="2200" dirty="0">
                  <a:cs typeface="+mn-cs"/>
                </a:rPr>
                <a:t>Equations</a:t>
              </a:r>
            </a:p>
          </p:txBody>
        </p:sp>
        <p:cxnSp>
          <p:nvCxnSpPr>
            <p:cNvPr id="26" name="Straight Arrow Connector 25"/>
            <p:cNvCxnSpPr>
              <a:stCxn id="25" idx="1"/>
              <a:endCxn id="8" idx="3"/>
            </p:cNvCxnSpPr>
            <p:nvPr/>
          </p:nvCxnSpPr>
          <p:spPr bwMode="auto">
            <a:xfrm flipH="1">
              <a:off x="2867329" y="1924435"/>
              <a:ext cx="765056" cy="0"/>
            </a:xfrm>
            <a:prstGeom prst="straightConnector1">
              <a:avLst/>
            </a:prstGeom>
            <a:ln w="38100">
              <a:solidFill>
                <a:srgbClr val="0000FF"/>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4594260" y="3078531"/>
              <a:ext cx="28348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3"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4"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7"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128"/>
          <p:cNvSpPr>
            <a:spLocks noChangeArrowheads="1"/>
          </p:cNvSpPr>
          <p:nvPr/>
        </p:nvSpPr>
        <p:spPr bwMode="auto">
          <a:xfrm>
            <a:off x="0" y="381000"/>
            <a:ext cx="9144000" cy="1785104"/>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2200" b="1" u="sng" dirty="0">
                <a:solidFill>
                  <a:schemeClr val="accent2"/>
                </a:solidFill>
                <a:cs typeface="Times New Roman" pitchFamily="18" charset="0"/>
              </a:rPr>
              <a:t>Analyzing a Diode Circuit</a:t>
            </a:r>
          </a:p>
          <a:p>
            <a:pPr eaLnBrk="0" hangingPunct="0">
              <a:tabLst>
                <a:tab pos="685800" algn="l"/>
                <a:tab pos="1028700" algn="l"/>
                <a:tab pos="1736725" algn="l"/>
                <a:tab pos="3565525" algn="l"/>
              </a:tabLst>
            </a:pPr>
            <a:r>
              <a:rPr lang="en-US" sz="2200" dirty="0">
                <a:solidFill>
                  <a:schemeClr val="accent2"/>
                </a:solidFill>
                <a:cs typeface="Times New Roman" pitchFamily="18" charset="0"/>
              </a:rPr>
              <a:t>A circuit with a diode can be analyzed by replacing the diode with an appropriate model (if the diode is in the correct region of operation).  </a:t>
            </a:r>
          </a:p>
          <a:p>
            <a:pPr eaLnBrk="0" hangingPunct="0">
              <a:tabLst>
                <a:tab pos="685800" algn="l"/>
                <a:tab pos="1028700" algn="l"/>
                <a:tab pos="1736725" algn="l"/>
                <a:tab pos="3565525" algn="l"/>
              </a:tabLst>
            </a:pPr>
            <a:r>
              <a:rPr lang="en-US" sz="2200" dirty="0">
                <a:solidFill>
                  <a:schemeClr val="accent2"/>
                </a:solidFill>
                <a:cs typeface="Times New Roman" pitchFamily="18" charset="0"/>
              </a:rPr>
              <a:t>For the example below, determine the current through the LED if a model for the LED is used with Vo = 1V and Ro = 100 ohms.</a:t>
            </a:r>
          </a:p>
        </p:txBody>
      </p:sp>
      <p:grpSp>
        <p:nvGrpSpPr>
          <p:cNvPr id="29702" name="Group 166"/>
          <p:cNvGrpSpPr>
            <a:grpSpLocks/>
          </p:cNvGrpSpPr>
          <p:nvPr/>
        </p:nvGrpSpPr>
        <p:grpSpPr bwMode="auto">
          <a:xfrm>
            <a:off x="330200" y="2242735"/>
            <a:ext cx="3986213" cy="2163762"/>
            <a:chOff x="1261268" y="2315567"/>
            <a:chExt cx="3986213" cy="2163565"/>
          </a:xfrm>
        </p:grpSpPr>
        <p:grpSp>
          <p:nvGrpSpPr>
            <p:cNvPr id="29703" name="Group 86"/>
            <p:cNvGrpSpPr>
              <a:grpSpLocks/>
            </p:cNvGrpSpPr>
            <p:nvPr/>
          </p:nvGrpSpPr>
          <p:grpSpPr bwMode="auto">
            <a:xfrm>
              <a:off x="1261268" y="2502694"/>
              <a:ext cx="3986213" cy="1976438"/>
              <a:chOff x="1536700" y="2128838"/>
              <a:chExt cx="3986213" cy="1976438"/>
            </a:xfrm>
          </p:grpSpPr>
          <p:sp>
            <p:nvSpPr>
              <p:cNvPr id="29706" name="Line 62"/>
              <p:cNvSpPr>
                <a:spLocks noChangeShapeType="1"/>
              </p:cNvSpPr>
              <p:nvPr/>
            </p:nvSpPr>
            <p:spPr bwMode="auto">
              <a:xfrm>
                <a:off x="2246313" y="2252663"/>
                <a:ext cx="914400" cy="0"/>
              </a:xfrm>
              <a:prstGeom prst="line">
                <a:avLst/>
              </a:prstGeom>
              <a:noFill/>
              <a:ln w="38100">
                <a:solidFill>
                  <a:srgbClr val="000000"/>
                </a:solidFill>
                <a:round/>
                <a:headEnd/>
                <a:tailEnd/>
              </a:ln>
            </p:spPr>
            <p:txBody>
              <a:bodyPr/>
              <a:lstStyle/>
              <a:p>
                <a:endParaRPr lang="en-US"/>
              </a:p>
            </p:txBody>
          </p:sp>
          <p:sp>
            <p:nvSpPr>
              <p:cNvPr id="29707" name="Line 64"/>
              <p:cNvSpPr>
                <a:spLocks noChangeShapeType="1"/>
              </p:cNvSpPr>
              <p:nvPr/>
            </p:nvSpPr>
            <p:spPr bwMode="auto">
              <a:xfrm flipV="1">
                <a:off x="3160713" y="2128838"/>
                <a:ext cx="93662" cy="123825"/>
              </a:xfrm>
              <a:prstGeom prst="line">
                <a:avLst/>
              </a:prstGeom>
              <a:noFill/>
              <a:ln w="38100">
                <a:solidFill>
                  <a:srgbClr val="000000"/>
                </a:solidFill>
                <a:round/>
                <a:headEnd/>
                <a:tailEnd/>
              </a:ln>
            </p:spPr>
            <p:txBody>
              <a:bodyPr/>
              <a:lstStyle/>
              <a:p>
                <a:endParaRPr lang="en-US"/>
              </a:p>
            </p:txBody>
          </p:sp>
          <p:sp>
            <p:nvSpPr>
              <p:cNvPr id="29708" name="Line 65"/>
              <p:cNvSpPr>
                <a:spLocks noChangeShapeType="1"/>
              </p:cNvSpPr>
              <p:nvPr/>
            </p:nvSpPr>
            <p:spPr bwMode="auto">
              <a:xfrm>
                <a:off x="3254375" y="2128838"/>
                <a:ext cx="95250" cy="246063"/>
              </a:xfrm>
              <a:prstGeom prst="line">
                <a:avLst/>
              </a:prstGeom>
              <a:noFill/>
              <a:ln w="38100">
                <a:solidFill>
                  <a:srgbClr val="000000"/>
                </a:solidFill>
                <a:round/>
                <a:headEnd/>
                <a:tailEnd/>
              </a:ln>
            </p:spPr>
            <p:txBody>
              <a:bodyPr/>
              <a:lstStyle/>
              <a:p>
                <a:endParaRPr lang="en-US"/>
              </a:p>
            </p:txBody>
          </p:sp>
          <p:sp>
            <p:nvSpPr>
              <p:cNvPr id="29709" name="Line 66"/>
              <p:cNvSpPr>
                <a:spLocks noChangeShapeType="1"/>
              </p:cNvSpPr>
              <p:nvPr/>
            </p:nvSpPr>
            <p:spPr bwMode="auto">
              <a:xfrm flipV="1">
                <a:off x="3349625" y="2128838"/>
                <a:ext cx="93663" cy="246063"/>
              </a:xfrm>
              <a:prstGeom prst="line">
                <a:avLst/>
              </a:prstGeom>
              <a:noFill/>
              <a:ln w="9525">
                <a:solidFill>
                  <a:srgbClr val="000000"/>
                </a:solidFill>
                <a:round/>
                <a:headEnd/>
                <a:tailEnd/>
              </a:ln>
            </p:spPr>
            <p:txBody>
              <a:bodyPr/>
              <a:lstStyle/>
              <a:p>
                <a:endParaRPr lang="en-US"/>
              </a:p>
            </p:txBody>
          </p:sp>
          <p:sp>
            <p:nvSpPr>
              <p:cNvPr id="29710" name="Line 67"/>
              <p:cNvSpPr>
                <a:spLocks noChangeShapeType="1"/>
              </p:cNvSpPr>
              <p:nvPr/>
            </p:nvSpPr>
            <p:spPr bwMode="auto">
              <a:xfrm>
                <a:off x="3443288" y="2128838"/>
                <a:ext cx="93662" cy="246063"/>
              </a:xfrm>
              <a:prstGeom prst="line">
                <a:avLst/>
              </a:prstGeom>
              <a:noFill/>
              <a:ln w="38100">
                <a:solidFill>
                  <a:srgbClr val="000000"/>
                </a:solidFill>
                <a:round/>
                <a:headEnd/>
                <a:tailEnd/>
              </a:ln>
            </p:spPr>
            <p:txBody>
              <a:bodyPr/>
              <a:lstStyle/>
              <a:p>
                <a:endParaRPr lang="en-US"/>
              </a:p>
            </p:txBody>
          </p:sp>
          <p:sp>
            <p:nvSpPr>
              <p:cNvPr id="29711" name="Line 68"/>
              <p:cNvSpPr>
                <a:spLocks noChangeShapeType="1"/>
              </p:cNvSpPr>
              <p:nvPr/>
            </p:nvSpPr>
            <p:spPr bwMode="auto">
              <a:xfrm flipV="1">
                <a:off x="3536950" y="2128838"/>
                <a:ext cx="92075" cy="246063"/>
              </a:xfrm>
              <a:prstGeom prst="line">
                <a:avLst/>
              </a:prstGeom>
              <a:noFill/>
              <a:ln w="38100">
                <a:solidFill>
                  <a:srgbClr val="000000"/>
                </a:solidFill>
                <a:round/>
                <a:headEnd/>
                <a:tailEnd/>
              </a:ln>
            </p:spPr>
            <p:txBody>
              <a:bodyPr/>
              <a:lstStyle/>
              <a:p>
                <a:endParaRPr lang="en-US"/>
              </a:p>
            </p:txBody>
          </p:sp>
          <p:sp>
            <p:nvSpPr>
              <p:cNvPr id="29712" name="Line 69"/>
              <p:cNvSpPr>
                <a:spLocks noChangeShapeType="1"/>
              </p:cNvSpPr>
              <p:nvPr/>
            </p:nvSpPr>
            <p:spPr bwMode="auto">
              <a:xfrm>
                <a:off x="3629025" y="2128838"/>
                <a:ext cx="93663" cy="246063"/>
              </a:xfrm>
              <a:prstGeom prst="line">
                <a:avLst/>
              </a:prstGeom>
              <a:noFill/>
              <a:ln w="38100">
                <a:solidFill>
                  <a:srgbClr val="000000"/>
                </a:solidFill>
                <a:round/>
                <a:headEnd/>
                <a:tailEnd/>
              </a:ln>
            </p:spPr>
            <p:txBody>
              <a:bodyPr/>
              <a:lstStyle/>
              <a:p>
                <a:endParaRPr lang="en-US"/>
              </a:p>
            </p:txBody>
          </p:sp>
          <p:sp>
            <p:nvSpPr>
              <p:cNvPr id="29713" name="Line 70"/>
              <p:cNvSpPr>
                <a:spLocks noChangeShapeType="1"/>
              </p:cNvSpPr>
              <p:nvPr/>
            </p:nvSpPr>
            <p:spPr bwMode="auto">
              <a:xfrm flipV="1">
                <a:off x="3722688" y="2252663"/>
                <a:ext cx="93662" cy="122238"/>
              </a:xfrm>
              <a:prstGeom prst="line">
                <a:avLst/>
              </a:prstGeom>
              <a:noFill/>
              <a:ln w="38100">
                <a:solidFill>
                  <a:srgbClr val="000000"/>
                </a:solidFill>
                <a:round/>
                <a:headEnd/>
                <a:tailEnd/>
              </a:ln>
            </p:spPr>
            <p:txBody>
              <a:bodyPr/>
              <a:lstStyle/>
              <a:p>
                <a:endParaRPr lang="en-US"/>
              </a:p>
            </p:txBody>
          </p:sp>
          <p:sp>
            <p:nvSpPr>
              <p:cNvPr id="29714" name="Line 71"/>
              <p:cNvSpPr>
                <a:spLocks noChangeShapeType="1"/>
              </p:cNvSpPr>
              <p:nvPr/>
            </p:nvSpPr>
            <p:spPr bwMode="auto">
              <a:xfrm>
                <a:off x="3816350" y="2249488"/>
                <a:ext cx="969963" cy="3175"/>
              </a:xfrm>
              <a:prstGeom prst="line">
                <a:avLst/>
              </a:prstGeom>
              <a:noFill/>
              <a:ln w="9525">
                <a:solidFill>
                  <a:srgbClr val="000000"/>
                </a:solidFill>
                <a:round/>
                <a:headEnd/>
                <a:tailEnd/>
              </a:ln>
            </p:spPr>
            <p:txBody>
              <a:bodyPr/>
              <a:lstStyle/>
              <a:p>
                <a:endParaRPr lang="en-US"/>
              </a:p>
            </p:txBody>
          </p:sp>
          <p:sp>
            <p:nvSpPr>
              <p:cNvPr id="29715" name="Line 72"/>
              <p:cNvSpPr>
                <a:spLocks noChangeShapeType="1"/>
              </p:cNvSpPr>
              <p:nvPr/>
            </p:nvSpPr>
            <p:spPr bwMode="auto">
              <a:xfrm>
                <a:off x="4786313" y="2249488"/>
                <a:ext cx="3175" cy="617538"/>
              </a:xfrm>
              <a:prstGeom prst="line">
                <a:avLst/>
              </a:prstGeom>
              <a:noFill/>
              <a:ln w="38100">
                <a:solidFill>
                  <a:srgbClr val="000000"/>
                </a:solidFill>
                <a:round/>
                <a:headEnd/>
                <a:tailEnd/>
              </a:ln>
            </p:spPr>
            <p:txBody>
              <a:bodyPr/>
              <a:lstStyle/>
              <a:p>
                <a:endParaRPr lang="en-US"/>
              </a:p>
            </p:txBody>
          </p:sp>
          <p:sp>
            <p:nvSpPr>
              <p:cNvPr id="29716" name="Line 73"/>
              <p:cNvSpPr>
                <a:spLocks noChangeShapeType="1"/>
              </p:cNvSpPr>
              <p:nvPr/>
            </p:nvSpPr>
            <p:spPr bwMode="auto">
              <a:xfrm>
                <a:off x="4600575" y="2867026"/>
                <a:ext cx="373063" cy="3175"/>
              </a:xfrm>
              <a:prstGeom prst="line">
                <a:avLst/>
              </a:prstGeom>
              <a:noFill/>
              <a:ln w="38100">
                <a:solidFill>
                  <a:srgbClr val="000000"/>
                </a:solidFill>
                <a:round/>
                <a:headEnd/>
                <a:tailEnd/>
              </a:ln>
            </p:spPr>
            <p:txBody>
              <a:bodyPr/>
              <a:lstStyle/>
              <a:p>
                <a:endParaRPr lang="en-US"/>
              </a:p>
            </p:txBody>
          </p:sp>
          <p:sp>
            <p:nvSpPr>
              <p:cNvPr id="29717" name="Line 74"/>
              <p:cNvSpPr>
                <a:spLocks noChangeShapeType="1"/>
              </p:cNvSpPr>
              <p:nvPr/>
            </p:nvSpPr>
            <p:spPr bwMode="auto">
              <a:xfrm>
                <a:off x="4600575" y="2867026"/>
                <a:ext cx="185738" cy="371475"/>
              </a:xfrm>
              <a:prstGeom prst="line">
                <a:avLst/>
              </a:prstGeom>
              <a:noFill/>
              <a:ln w="38100">
                <a:solidFill>
                  <a:srgbClr val="000000"/>
                </a:solidFill>
                <a:round/>
                <a:headEnd/>
                <a:tailEnd/>
              </a:ln>
            </p:spPr>
            <p:txBody>
              <a:bodyPr/>
              <a:lstStyle/>
              <a:p>
                <a:endParaRPr lang="en-US"/>
              </a:p>
            </p:txBody>
          </p:sp>
          <p:sp>
            <p:nvSpPr>
              <p:cNvPr id="29718" name="Line 75"/>
              <p:cNvSpPr>
                <a:spLocks noChangeShapeType="1"/>
              </p:cNvSpPr>
              <p:nvPr/>
            </p:nvSpPr>
            <p:spPr bwMode="auto">
              <a:xfrm flipH="1">
                <a:off x="4786313" y="2867026"/>
                <a:ext cx="187325" cy="371475"/>
              </a:xfrm>
              <a:prstGeom prst="line">
                <a:avLst/>
              </a:prstGeom>
              <a:noFill/>
              <a:ln w="38100">
                <a:solidFill>
                  <a:srgbClr val="000000"/>
                </a:solidFill>
                <a:round/>
                <a:headEnd/>
                <a:tailEnd/>
              </a:ln>
            </p:spPr>
            <p:txBody>
              <a:bodyPr/>
              <a:lstStyle/>
              <a:p>
                <a:endParaRPr lang="en-US"/>
              </a:p>
            </p:txBody>
          </p:sp>
          <p:sp>
            <p:nvSpPr>
              <p:cNvPr id="29719" name="Line 76"/>
              <p:cNvSpPr>
                <a:spLocks noChangeShapeType="1"/>
              </p:cNvSpPr>
              <p:nvPr/>
            </p:nvSpPr>
            <p:spPr bwMode="auto">
              <a:xfrm>
                <a:off x="4600575" y="3238501"/>
                <a:ext cx="373063" cy="4762"/>
              </a:xfrm>
              <a:prstGeom prst="line">
                <a:avLst/>
              </a:prstGeom>
              <a:noFill/>
              <a:ln w="38100">
                <a:solidFill>
                  <a:srgbClr val="000000"/>
                </a:solidFill>
                <a:round/>
                <a:headEnd/>
                <a:tailEnd/>
              </a:ln>
            </p:spPr>
            <p:txBody>
              <a:bodyPr/>
              <a:lstStyle/>
              <a:p>
                <a:endParaRPr lang="en-US"/>
              </a:p>
            </p:txBody>
          </p:sp>
          <p:sp>
            <p:nvSpPr>
              <p:cNvPr id="29720" name="Line 77"/>
              <p:cNvSpPr>
                <a:spLocks noChangeShapeType="1"/>
              </p:cNvSpPr>
              <p:nvPr/>
            </p:nvSpPr>
            <p:spPr bwMode="auto">
              <a:xfrm>
                <a:off x="4786313" y="3238501"/>
                <a:ext cx="3175" cy="866775"/>
              </a:xfrm>
              <a:prstGeom prst="line">
                <a:avLst/>
              </a:prstGeom>
              <a:noFill/>
              <a:ln w="38100">
                <a:solidFill>
                  <a:srgbClr val="000000"/>
                </a:solidFill>
                <a:round/>
                <a:headEnd/>
                <a:tailEnd/>
              </a:ln>
            </p:spPr>
            <p:txBody>
              <a:bodyPr/>
              <a:lstStyle/>
              <a:p>
                <a:endParaRPr lang="en-US"/>
              </a:p>
            </p:txBody>
          </p:sp>
          <p:sp>
            <p:nvSpPr>
              <p:cNvPr id="29721" name="Rectangle 81"/>
              <p:cNvSpPr>
                <a:spLocks noChangeArrowheads="1"/>
              </p:cNvSpPr>
              <p:nvPr/>
            </p:nvSpPr>
            <p:spPr bwMode="auto">
              <a:xfrm>
                <a:off x="3900386" y="2929037"/>
                <a:ext cx="500137" cy="307777"/>
              </a:xfrm>
              <a:prstGeom prst="rect">
                <a:avLst/>
              </a:prstGeom>
              <a:noFill/>
              <a:ln w="9525">
                <a:noFill/>
                <a:miter lim="800000"/>
                <a:headEnd/>
                <a:tailEnd/>
              </a:ln>
            </p:spPr>
            <p:txBody>
              <a:bodyPr wrap="none" lIns="0" tIns="0" rIns="0" bIns="0">
                <a:spAutoFit/>
              </a:bodyPr>
              <a:lstStyle/>
              <a:p>
                <a:r>
                  <a:rPr lang="en-US" sz="2000">
                    <a:solidFill>
                      <a:srgbClr val="000000"/>
                    </a:solidFill>
                  </a:rPr>
                  <a:t>LED</a:t>
                </a:r>
                <a:endParaRPr lang="en-US" sz="2000"/>
              </a:p>
            </p:txBody>
          </p:sp>
          <p:sp>
            <p:nvSpPr>
              <p:cNvPr id="29722" name="Oval 116"/>
              <p:cNvSpPr>
                <a:spLocks noChangeArrowheads="1"/>
              </p:cNvSpPr>
              <p:nvPr/>
            </p:nvSpPr>
            <p:spPr bwMode="auto">
              <a:xfrm>
                <a:off x="1903413" y="2870201"/>
                <a:ext cx="685800" cy="620712"/>
              </a:xfrm>
              <a:prstGeom prst="ellipse">
                <a:avLst/>
              </a:prstGeom>
              <a:noFill/>
              <a:ln w="38100">
                <a:solidFill>
                  <a:schemeClr val="tx1"/>
                </a:solidFill>
                <a:round/>
                <a:headEnd/>
                <a:tailEnd/>
              </a:ln>
            </p:spPr>
            <p:txBody>
              <a:bodyPr wrap="none" anchor="ctr"/>
              <a:lstStyle/>
              <a:p>
                <a:endParaRPr lang="en-US"/>
              </a:p>
            </p:txBody>
          </p:sp>
          <p:sp>
            <p:nvSpPr>
              <p:cNvPr id="29723" name="Line 117"/>
              <p:cNvSpPr>
                <a:spLocks noChangeShapeType="1"/>
              </p:cNvSpPr>
              <p:nvPr/>
            </p:nvSpPr>
            <p:spPr bwMode="auto">
              <a:xfrm>
                <a:off x="2246313" y="2252663"/>
                <a:ext cx="3175" cy="614363"/>
              </a:xfrm>
              <a:prstGeom prst="line">
                <a:avLst/>
              </a:prstGeom>
              <a:noFill/>
              <a:ln w="38100">
                <a:solidFill>
                  <a:srgbClr val="000000"/>
                </a:solidFill>
                <a:round/>
                <a:headEnd/>
                <a:tailEnd/>
              </a:ln>
            </p:spPr>
            <p:txBody>
              <a:bodyPr/>
              <a:lstStyle/>
              <a:p>
                <a:endParaRPr lang="en-US"/>
              </a:p>
            </p:txBody>
          </p:sp>
          <p:sp>
            <p:nvSpPr>
              <p:cNvPr id="29724" name="Line 118"/>
              <p:cNvSpPr>
                <a:spLocks noChangeShapeType="1"/>
              </p:cNvSpPr>
              <p:nvPr/>
            </p:nvSpPr>
            <p:spPr bwMode="auto">
              <a:xfrm>
                <a:off x="2243138" y="3490913"/>
                <a:ext cx="3175" cy="614363"/>
              </a:xfrm>
              <a:prstGeom prst="line">
                <a:avLst/>
              </a:prstGeom>
              <a:noFill/>
              <a:ln w="38100">
                <a:solidFill>
                  <a:srgbClr val="000000"/>
                </a:solidFill>
                <a:round/>
                <a:headEnd/>
                <a:tailEnd/>
              </a:ln>
            </p:spPr>
            <p:txBody>
              <a:bodyPr/>
              <a:lstStyle/>
              <a:p>
                <a:endParaRPr lang="en-US"/>
              </a:p>
            </p:txBody>
          </p:sp>
          <p:sp>
            <p:nvSpPr>
              <p:cNvPr id="29725" name="Line 119"/>
              <p:cNvSpPr>
                <a:spLocks noChangeShapeType="1"/>
              </p:cNvSpPr>
              <p:nvPr/>
            </p:nvSpPr>
            <p:spPr bwMode="auto">
              <a:xfrm>
                <a:off x="2246313" y="4105276"/>
                <a:ext cx="2543175" cy="0"/>
              </a:xfrm>
              <a:prstGeom prst="line">
                <a:avLst/>
              </a:prstGeom>
              <a:noFill/>
              <a:ln w="38100">
                <a:solidFill>
                  <a:schemeClr val="tx1"/>
                </a:solidFill>
                <a:round/>
                <a:headEnd/>
                <a:tailEnd/>
              </a:ln>
            </p:spPr>
            <p:txBody>
              <a:bodyPr/>
              <a:lstStyle/>
              <a:p>
                <a:endParaRPr lang="en-US"/>
              </a:p>
            </p:txBody>
          </p:sp>
          <p:sp>
            <p:nvSpPr>
              <p:cNvPr id="29726" name="Line 120"/>
              <p:cNvSpPr>
                <a:spLocks noChangeShapeType="1"/>
              </p:cNvSpPr>
              <p:nvPr/>
            </p:nvSpPr>
            <p:spPr bwMode="auto">
              <a:xfrm flipV="1">
                <a:off x="5141913" y="2689226"/>
                <a:ext cx="381000" cy="177800"/>
              </a:xfrm>
              <a:prstGeom prst="line">
                <a:avLst/>
              </a:prstGeom>
              <a:noFill/>
              <a:ln w="38100">
                <a:solidFill>
                  <a:srgbClr val="FF0000"/>
                </a:solidFill>
                <a:round/>
                <a:headEnd/>
                <a:tailEnd/>
              </a:ln>
            </p:spPr>
            <p:txBody>
              <a:bodyPr/>
              <a:lstStyle/>
              <a:p>
                <a:endParaRPr lang="en-US"/>
              </a:p>
            </p:txBody>
          </p:sp>
          <p:sp>
            <p:nvSpPr>
              <p:cNvPr id="29727" name="Line 121"/>
              <p:cNvSpPr>
                <a:spLocks noChangeShapeType="1"/>
              </p:cNvSpPr>
              <p:nvPr/>
            </p:nvSpPr>
            <p:spPr bwMode="auto">
              <a:xfrm>
                <a:off x="5141913" y="3189288"/>
                <a:ext cx="381000" cy="0"/>
              </a:xfrm>
              <a:prstGeom prst="line">
                <a:avLst/>
              </a:prstGeom>
              <a:noFill/>
              <a:ln w="38100">
                <a:solidFill>
                  <a:srgbClr val="FF0000"/>
                </a:solidFill>
                <a:round/>
                <a:headEnd/>
                <a:tailEnd/>
              </a:ln>
            </p:spPr>
            <p:txBody>
              <a:bodyPr/>
              <a:lstStyle/>
              <a:p>
                <a:endParaRPr lang="en-US"/>
              </a:p>
            </p:txBody>
          </p:sp>
          <p:sp>
            <p:nvSpPr>
              <p:cNvPr id="29728" name="Line 122"/>
              <p:cNvSpPr>
                <a:spLocks noChangeShapeType="1"/>
              </p:cNvSpPr>
              <p:nvPr/>
            </p:nvSpPr>
            <p:spPr bwMode="auto">
              <a:xfrm>
                <a:off x="5141913" y="3490913"/>
                <a:ext cx="381000" cy="265113"/>
              </a:xfrm>
              <a:prstGeom prst="line">
                <a:avLst/>
              </a:prstGeom>
              <a:noFill/>
              <a:ln w="38100">
                <a:solidFill>
                  <a:srgbClr val="FF0000"/>
                </a:solidFill>
                <a:round/>
                <a:headEnd/>
                <a:tailEnd/>
              </a:ln>
            </p:spPr>
            <p:txBody>
              <a:bodyPr/>
              <a:lstStyle/>
              <a:p>
                <a:endParaRPr lang="en-US"/>
              </a:p>
            </p:txBody>
          </p:sp>
          <p:sp>
            <p:nvSpPr>
              <p:cNvPr id="29729" name="Rectangle 123"/>
              <p:cNvSpPr>
                <a:spLocks noChangeArrowheads="1"/>
              </p:cNvSpPr>
              <p:nvPr/>
            </p:nvSpPr>
            <p:spPr bwMode="auto">
              <a:xfrm>
                <a:off x="2198688" y="2976563"/>
                <a:ext cx="100012" cy="212725"/>
              </a:xfrm>
              <a:prstGeom prst="rect">
                <a:avLst/>
              </a:prstGeom>
              <a:noFill/>
              <a:ln w="9525">
                <a:noFill/>
                <a:miter lim="800000"/>
                <a:headEnd/>
                <a:tailEnd/>
              </a:ln>
            </p:spPr>
            <p:txBody>
              <a:bodyPr wrap="none" lIns="0" tIns="0" rIns="0" bIns="0">
                <a:spAutoFit/>
              </a:bodyPr>
              <a:lstStyle/>
              <a:p>
                <a:r>
                  <a:rPr lang="en-US" sz="1400">
                    <a:solidFill>
                      <a:srgbClr val="000000"/>
                    </a:solidFill>
                  </a:rPr>
                  <a:t>+</a:t>
                </a:r>
                <a:endParaRPr lang="en-US" sz="1400"/>
              </a:p>
            </p:txBody>
          </p:sp>
          <p:sp>
            <p:nvSpPr>
              <p:cNvPr id="29730" name="Rectangle 124"/>
              <p:cNvSpPr>
                <a:spLocks noChangeArrowheads="1"/>
              </p:cNvSpPr>
              <p:nvPr/>
            </p:nvSpPr>
            <p:spPr bwMode="auto">
              <a:xfrm>
                <a:off x="2192338" y="3189288"/>
                <a:ext cx="88900" cy="212725"/>
              </a:xfrm>
              <a:prstGeom prst="rect">
                <a:avLst/>
              </a:prstGeom>
              <a:noFill/>
              <a:ln w="9525">
                <a:noFill/>
                <a:miter lim="800000"/>
                <a:headEnd/>
                <a:tailEnd/>
              </a:ln>
            </p:spPr>
            <p:txBody>
              <a:bodyPr wrap="none" lIns="0" tIns="0" rIns="0" bIns="0">
                <a:spAutoFit/>
              </a:bodyPr>
              <a:lstStyle/>
              <a:p>
                <a:r>
                  <a:rPr lang="en-US" sz="1400">
                    <a:solidFill>
                      <a:srgbClr val="000000"/>
                    </a:solidFill>
                  </a:rPr>
                  <a:t>_</a:t>
                </a:r>
                <a:endParaRPr lang="en-US" sz="1400"/>
              </a:p>
            </p:txBody>
          </p:sp>
          <p:sp>
            <p:nvSpPr>
              <p:cNvPr id="29731" name="Rectangle 126"/>
              <p:cNvSpPr>
                <a:spLocks noChangeArrowheads="1"/>
              </p:cNvSpPr>
              <p:nvPr/>
            </p:nvSpPr>
            <p:spPr bwMode="auto">
              <a:xfrm>
                <a:off x="1536700" y="3082926"/>
                <a:ext cx="314189" cy="307777"/>
              </a:xfrm>
              <a:prstGeom prst="rect">
                <a:avLst/>
              </a:prstGeom>
              <a:noFill/>
              <a:ln w="9525">
                <a:noFill/>
                <a:miter lim="800000"/>
                <a:headEnd/>
                <a:tailEnd/>
              </a:ln>
            </p:spPr>
            <p:txBody>
              <a:bodyPr wrap="none" lIns="0" tIns="0" rIns="0" bIns="0">
                <a:spAutoFit/>
              </a:bodyPr>
              <a:lstStyle/>
              <a:p>
                <a:r>
                  <a:rPr lang="en-US" sz="2000">
                    <a:solidFill>
                      <a:srgbClr val="000000"/>
                    </a:solidFill>
                  </a:rPr>
                  <a:t>5V</a:t>
                </a:r>
                <a:endParaRPr lang="en-US" sz="2000"/>
              </a:p>
            </p:txBody>
          </p:sp>
          <p:sp>
            <p:nvSpPr>
              <p:cNvPr id="29732" name="Rectangle 127"/>
              <p:cNvSpPr>
                <a:spLocks noChangeArrowheads="1"/>
              </p:cNvSpPr>
              <p:nvPr/>
            </p:nvSpPr>
            <p:spPr bwMode="auto">
              <a:xfrm>
                <a:off x="3254375" y="2476501"/>
                <a:ext cx="646011" cy="307777"/>
              </a:xfrm>
              <a:prstGeom prst="rect">
                <a:avLst/>
              </a:prstGeom>
              <a:noFill/>
              <a:ln w="9525">
                <a:noFill/>
                <a:miter lim="800000"/>
                <a:headEnd/>
                <a:tailEnd/>
              </a:ln>
            </p:spPr>
            <p:txBody>
              <a:bodyPr wrap="none" lIns="0" tIns="0" rIns="0" bIns="0">
                <a:spAutoFit/>
              </a:bodyPr>
              <a:lstStyle/>
              <a:p>
                <a:r>
                  <a:rPr lang="en-US" sz="2000">
                    <a:solidFill>
                      <a:srgbClr val="000000"/>
                    </a:solidFill>
                  </a:rPr>
                  <a:t>500 </a:t>
                </a:r>
                <a:r>
                  <a:rPr lang="el-GR" sz="2000">
                    <a:solidFill>
                      <a:srgbClr val="000000"/>
                    </a:solidFill>
                  </a:rPr>
                  <a:t>Ω</a:t>
                </a:r>
                <a:endParaRPr lang="en-US" sz="2000"/>
              </a:p>
            </p:txBody>
          </p:sp>
        </p:grpSp>
        <p:sp>
          <p:nvSpPr>
            <p:cNvPr id="29704" name="Rectangle 127"/>
            <p:cNvSpPr>
              <a:spLocks noChangeArrowheads="1"/>
            </p:cNvSpPr>
            <p:nvPr/>
          </p:nvSpPr>
          <p:spPr bwMode="auto">
            <a:xfrm>
              <a:off x="3810000" y="2315567"/>
              <a:ext cx="84960" cy="307777"/>
            </a:xfrm>
            <a:prstGeom prst="rect">
              <a:avLst/>
            </a:prstGeom>
            <a:noFill/>
            <a:ln w="9525">
              <a:noFill/>
              <a:miter lim="800000"/>
              <a:headEnd/>
              <a:tailEnd/>
            </a:ln>
          </p:spPr>
          <p:txBody>
            <a:bodyPr wrap="none" lIns="0" tIns="0" rIns="0" bIns="0">
              <a:spAutoFit/>
            </a:bodyPr>
            <a:lstStyle/>
            <a:p>
              <a:r>
                <a:rPr lang="en-US" sz="2000">
                  <a:solidFill>
                    <a:srgbClr val="000000"/>
                  </a:solidFill>
                </a:rPr>
                <a:t>I</a:t>
              </a:r>
              <a:endParaRPr lang="en-US" sz="2000"/>
            </a:p>
          </p:txBody>
        </p:sp>
        <p:cxnSp>
          <p:nvCxnSpPr>
            <p:cNvPr id="166" name="Straight Arrow Connector 165"/>
            <p:cNvCxnSpPr/>
            <p:nvPr/>
          </p:nvCxnSpPr>
          <p:spPr>
            <a:xfrm>
              <a:off x="4080668" y="2501287"/>
              <a:ext cx="430213" cy="1588"/>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sp>
        <p:nvSpPr>
          <p:cNvPr id="37" name="Rectangle 128"/>
          <p:cNvSpPr>
            <a:spLocks noChangeArrowheads="1"/>
          </p:cNvSpPr>
          <p:nvPr/>
        </p:nvSpPr>
        <p:spPr bwMode="auto">
          <a:xfrm>
            <a:off x="6324600" y="5429071"/>
            <a:ext cx="2667001" cy="1323439"/>
          </a:xfrm>
          <a:prstGeom prst="rect">
            <a:avLst/>
          </a:prstGeom>
          <a:noFill/>
          <a:ln w="22225">
            <a:solidFill>
              <a:srgbClr val="FF0000"/>
            </a:solidFill>
            <a:miter lim="800000"/>
            <a:headEnd/>
            <a:tailEnd/>
          </a:ln>
        </p:spPr>
        <p:txBody>
          <a:bodyPr wrap="square">
            <a:spAutoFit/>
          </a:bodyPr>
          <a:lstStyle/>
          <a:p>
            <a:pPr eaLnBrk="0" hangingPunct="0">
              <a:tabLst>
                <a:tab pos="685800" algn="l"/>
                <a:tab pos="1028700" algn="l"/>
                <a:tab pos="1736725" algn="l"/>
                <a:tab pos="3565525" algn="l"/>
              </a:tabLst>
            </a:pPr>
            <a:r>
              <a:rPr lang="en-US" sz="2000" b="1" dirty="0" smtClean="0">
                <a:solidFill>
                  <a:srgbClr val="FF0000"/>
                </a:solidFill>
                <a:cs typeface="Times New Roman" pitchFamily="18" charset="0"/>
              </a:rPr>
              <a:t>LED model values to be used for Lab #1:</a:t>
            </a:r>
          </a:p>
          <a:p>
            <a:pPr eaLnBrk="0" hangingPunct="0">
              <a:tabLst>
                <a:tab pos="685800" algn="l"/>
                <a:tab pos="1028700" algn="l"/>
                <a:tab pos="1736725" algn="l"/>
                <a:tab pos="3565525" algn="l"/>
              </a:tabLst>
            </a:pPr>
            <a:r>
              <a:rPr lang="en-US" sz="2000" b="1" dirty="0" smtClean="0">
                <a:solidFill>
                  <a:srgbClr val="FF0000"/>
                </a:solidFill>
                <a:cs typeface="Times New Roman" pitchFamily="18" charset="0"/>
              </a:rPr>
              <a:t>Vo </a:t>
            </a:r>
            <a:r>
              <a:rPr lang="en-US" sz="2000" b="1" dirty="0">
                <a:solidFill>
                  <a:srgbClr val="FF0000"/>
                </a:solidFill>
                <a:cs typeface="Times New Roman" pitchFamily="18" charset="0"/>
              </a:rPr>
              <a:t>= </a:t>
            </a:r>
            <a:r>
              <a:rPr lang="en-US" sz="2000" b="1" dirty="0" smtClean="0">
                <a:solidFill>
                  <a:srgbClr val="FF0000"/>
                </a:solidFill>
                <a:cs typeface="Times New Roman" pitchFamily="18" charset="0"/>
              </a:rPr>
              <a:t>__________</a:t>
            </a:r>
          </a:p>
          <a:p>
            <a:pPr eaLnBrk="0" hangingPunct="0">
              <a:tabLst>
                <a:tab pos="685800" algn="l"/>
                <a:tab pos="1028700" algn="l"/>
                <a:tab pos="1736725" algn="l"/>
                <a:tab pos="3565525" algn="l"/>
              </a:tabLst>
            </a:pPr>
            <a:r>
              <a:rPr lang="en-US" sz="2000" b="1" dirty="0" smtClean="0">
                <a:solidFill>
                  <a:srgbClr val="FF0000"/>
                </a:solidFill>
                <a:cs typeface="Times New Roman" pitchFamily="18" charset="0"/>
              </a:rPr>
              <a:t>Ro </a:t>
            </a:r>
            <a:r>
              <a:rPr lang="en-US" sz="2000" b="1" dirty="0">
                <a:solidFill>
                  <a:srgbClr val="FF0000"/>
                </a:solidFill>
                <a:cs typeface="Times New Roman" pitchFamily="18" charset="0"/>
              </a:rPr>
              <a:t>= </a:t>
            </a:r>
            <a:r>
              <a:rPr lang="en-US" sz="2000" b="1" dirty="0" smtClean="0">
                <a:solidFill>
                  <a:srgbClr val="FF0000"/>
                </a:solidFill>
                <a:cs typeface="Times New Roman" pitchFamily="18" charset="0"/>
              </a:rPr>
              <a:t>__________</a:t>
            </a:r>
            <a:endParaRPr lang="en-US" sz="2000" b="1" dirty="0">
              <a:solidFill>
                <a:srgbClr val="FF0000"/>
              </a:solidFill>
              <a:cs typeface="Times New Roman" pitchFamily="18" charset="0"/>
            </a:endParaRPr>
          </a:p>
        </p:txBody>
      </p:sp>
      <p:sp>
        <p:nvSpPr>
          <p:cNvPr id="3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3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4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128"/>
          <p:cNvSpPr>
            <a:spLocks noChangeArrowheads="1"/>
          </p:cNvSpPr>
          <p:nvPr/>
        </p:nvSpPr>
        <p:spPr bwMode="auto">
          <a:xfrm>
            <a:off x="0" y="381000"/>
            <a:ext cx="9144000" cy="2862322"/>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2000" b="1" u="sng" dirty="0" smtClean="0">
                <a:solidFill>
                  <a:schemeClr val="accent2"/>
                </a:solidFill>
                <a:cs typeface="Times New Roman" pitchFamily="18" charset="0"/>
              </a:rPr>
              <a:t>Tables in Lab Reports</a:t>
            </a:r>
            <a:endParaRPr lang="en-US" sz="2000" b="1" u="sng" dirty="0">
              <a:solidFill>
                <a:schemeClr val="accent2"/>
              </a:solidFill>
              <a:cs typeface="Times New Roman" pitchFamily="18" charset="0"/>
            </a:endParaRPr>
          </a:p>
          <a:p>
            <a:pPr eaLnBrk="0" hangingPunct="0">
              <a:tabLst>
                <a:tab pos="685800" algn="l"/>
                <a:tab pos="1028700" algn="l"/>
                <a:tab pos="1736725" algn="l"/>
                <a:tab pos="3565525" algn="l"/>
              </a:tabLst>
            </a:pPr>
            <a:r>
              <a:rPr lang="en-US" sz="2000" dirty="0" smtClean="0">
                <a:solidFill>
                  <a:schemeClr val="accent2"/>
                </a:solidFill>
                <a:cs typeface="Times New Roman" pitchFamily="18" charset="0"/>
              </a:rPr>
              <a:t>Many lab reports will require tables.  All tables should be created using good style to create a professional appearance.  Good tables should include:</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Grid lines</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Centered columns</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An appropriate number of digits (3 significant digits in most cases and often maintain a certain number of digits after the decimal point)</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Column headings with variable name, variable symbol, and units</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Sample formulas for any calculations</a:t>
            </a:r>
            <a:endParaRPr lang="en-US" sz="2000" dirty="0">
              <a:solidFill>
                <a:schemeClr val="accent2"/>
              </a:solidFill>
              <a:cs typeface="Times New Roman" pitchFamily="18" charset="0"/>
            </a:endParaRPr>
          </a:p>
        </p:txBody>
      </p:sp>
      <p:graphicFrame>
        <p:nvGraphicFramePr>
          <p:cNvPr id="37" name="Table 36"/>
          <p:cNvGraphicFramePr>
            <a:graphicFrameLocks noGrp="1"/>
          </p:cNvGraphicFramePr>
          <p:nvPr/>
        </p:nvGraphicFramePr>
        <p:xfrm>
          <a:off x="914400" y="3731300"/>
          <a:ext cx="2971801" cy="2824400"/>
        </p:xfrm>
        <a:graphic>
          <a:graphicData uri="http://schemas.openxmlformats.org/drawingml/2006/table">
            <a:tbl>
              <a:tblPr/>
              <a:tblGrid>
                <a:gridCol w="783772"/>
                <a:gridCol w="783772"/>
                <a:gridCol w="1404257"/>
              </a:tblGrid>
              <a:tr h="282440">
                <a:tc>
                  <a:txBody>
                    <a:bodyPr/>
                    <a:lstStyle/>
                    <a:p>
                      <a:pPr algn="l" fontAlgn="b"/>
                      <a:r>
                        <a:rPr lang="en-US" sz="1100" b="0" i="0" u="none" strike="noStrike" dirty="0">
                          <a:solidFill>
                            <a:srgbClr val="000000"/>
                          </a:solidFill>
                          <a:latin typeface="Calibri"/>
                        </a:rPr>
                        <a:t>voltage</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current</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latin typeface="Calibri"/>
                        </a:rPr>
                        <a:t>power</a:t>
                      </a:r>
                    </a:p>
                  </a:txBody>
                  <a:tcPr marL="9525" marR="9525" marT="9525" marB="0" anchor="b">
                    <a:lnL>
                      <a:noFill/>
                    </a:lnL>
                    <a:lnR>
                      <a:noFill/>
                    </a:lnR>
                    <a:lnT>
                      <a:noFill/>
                    </a:lnT>
                    <a:lnB>
                      <a:noFill/>
                    </a:lnB>
                  </a:tcPr>
                </a:tc>
              </a:tr>
              <a:tr h="282440">
                <a:tc>
                  <a:txBody>
                    <a:bodyPr/>
                    <a:lstStyle/>
                    <a:p>
                      <a:pPr algn="r" fontAlgn="b"/>
                      <a:r>
                        <a:rPr lang="en-US" sz="1100" b="0" i="0" u="none" strike="noStrike">
                          <a:solidFill>
                            <a:srgbClr val="000000"/>
                          </a:solidFill>
                          <a:latin typeface="Calibri"/>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1.21</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0.00000000</a:t>
                      </a:r>
                    </a:p>
                  </a:txBody>
                  <a:tcPr marL="9525" marR="9525" marT="9525" marB="0" anchor="b">
                    <a:lnL>
                      <a:noFill/>
                    </a:lnL>
                    <a:lnR>
                      <a:noFill/>
                    </a:lnR>
                    <a:lnT>
                      <a:noFill/>
                    </a:lnT>
                    <a:lnB>
                      <a:noFill/>
                    </a:lnB>
                  </a:tcPr>
                </a:tc>
              </a:tr>
              <a:tr h="282440">
                <a:tc>
                  <a:txBody>
                    <a:bodyPr/>
                    <a:lstStyle/>
                    <a:p>
                      <a:pPr algn="r" fontAlgn="b"/>
                      <a:r>
                        <a:rPr lang="en-US" sz="1100" b="0" i="0" u="none" strike="noStrike">
                          <a:solidFill>
                            <a:srgbClr val="000000"/>
                          </a:solidFill>
                          <a:latin typeface="Calibri"/>
                        </a:rPr>
                        <a:t>1.25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2.45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3.06250000</a:t>
                      </a:r>
                    </a:p>
                  </a:txBody>
                  <a:tcPr marL="9525" marR="9525" marT="9525" marB="0" anchor="b">
                    <a:lnL>
                      <a:noFill/>
                    </a:lnL>
                    <a:lnR>
                      <a:noFill/>
                    </a:lnR>
                    <a:lnT>
                      <a:noFill/>
                    </a:lnT>
                    <a:lnB>
                      <a:noFill/>
                    </a:lnB>
                  </a:tcPr>
                </a:tc>
              </a:tr>
              <a:tr h="282440">
                <a:tc>
                  <a:txBody>
                    <a:bodyPr/>
                    <a:lstStyle/>
                    <a:p>
                      <a:pPr algn="r" fontAlgn="b"/>
                      <a:r>
                        <a:rPr lang="en-US" sz="1100" b="0" i="0" u="none" strike="noStrike">
                          <a:solidFill>
                            <a:srgbClr val="000000"/>
                          </a:solidFill>
                          <a:latin typeface="Calibri"/>
                        </a:rPr>
                        <a:t>2.5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3.69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9.22500000</a:t>
                      </a:r>
                    </a:p>
                  </a:txBody>
                  <a:tcPr marL="9525" marR="9525" marT="9525" marB="0" anchor="b">
                    <a:lnL>
                      <a:noFill/>
                    </a:lnL>
                    <a:lnR>
                      <a:noFill/>
                    </a:lnR>
                    <a:lnT>
                      <a:noFill/>
                    </a:lnT>
                    <a:lnB>
                      <a:noFill/>
                    </a:lnB>
                  </a:tcPr>
                </a:tc>
              </a:tr>
              <a:tr h="282440">
                <a:tc>
                  <a:txBody>
                    <a:bodyPr/>
                    <a:lstStyle/>
                    <a:p>
                      <a:pPr algn="r" fontAlgn="b"/>
                      <a:r>
                        <a:rPr lang="en-US" sz="1100" b="0" i="0" u="none" strike="noStrike">
                          <a:solidFill>
                            <a:srgbClr val="000000"/>
                          </a:solidFill>
                          <a:latin typeface="Calibri"/>
                        </a:rPr>
                        <a:t>3.75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4.93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18.48750000</a:t>
                      </a:r>
                    </a:p>
                  </a:txBody>
                  <a:tcPr marL="9525" marR="9525" marT="9525" marB="0" anchor="b">
                    <a:lnL>
                      <a:noFill/>
                    </a:lnL>
                    <a:lnR>
                      <a:noFill/>
                    </a:lnR>
                    <a:lnT>
                      <a:noFill/>
                    </a:lnT>
                    <a:lnB>
                      <a:noFill/>
                    </a:lnB>
                  </a:tcPr>
                </a:tc>
              </a:tr>
              <a:tr h="282440">
                <a:tc>
                  <a:txBody>
                    <a:bodyPr/>
                    <a:lstStyle/>
                    <a:p>
                      <a:pPr algn="r" fontAlgn="b"/>
                      <a:r>
                        <a:rPr lang="en-US" sz="11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6.17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30.85000000</a:t>
                      </a:r>
                    </a:p>
                  </a:txBody>
                  <a:tcPr marL="9525" marR="9525" marT="9525" marB="0" anchor="b">
                    <a:lnL>
                      <a:noFill/>
                    </a:lnL>
                    <a:lnR>
                      <a:noFill/>
                    </a:lnR>
                    <a:lnT>
                      <a:noFill/>
                    </a:lnT>
                    <a:lnB>
                      <a:noFill/>
                    </a:lnB>
                  </a:tcPr>
                </a:tc>
              </a:tr>
              <a:tr h="282440">
                <a:tc>
                  <a:txBody>
                    <a:bodyPr/>
                    <a:lstStyle/>
                    <a:p>
                      <a:pPr algn="r" fontAlgn="b"/>
                      <a:r>
                        <a:rPr lang="en-US" sz="1100" b="0" i="0" u="none" strike="noStrike">
                          <a:solidFill>
                            <a:srgbClr val="000000"/>
                          </a:solidFill>
                          <a:latin typeface="Calibri"/>
                        </a:rPr>
                        <a:t>6.25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7.41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46.31250000</a:t>
                      </a:r>
                    </a:p>
                  </a:txBody>
                  <a:tcPr marL="9525" marR="9525" marT="9525" marB="0" anchor="b">
                    <a:lnL>
                      <a:noFill/>
                    </a:lnL>
                    <a:lnR>
                      <a:noFill/>
                    </a:lnR>
                    <a:lnT>
                      <a:noFill/>
                    </a:lnT>
                    <a:lnB>
                      <a:noFill/>
                    </a:lnB>
                  </a:tcPr>
                </a:tc>
              </a:tr>
              <a:tr h="282440">
                <a:tc>
                  <a:txBody>
                    <a:bodyPr/>
                    <a:lstStyle/>
                    <a:p>
                      <a:pPr algn="r" fontAlgn="b"/>
                      <a:r>
                        <a:rPr lang="en-US" sz="1100" b="0" i="0" u="none" strike="noStrike">
                          <a:solidFill>
                            <a:srgbClr val="000000"/>
                          </a:solidFill>
                          <a:latin typeface="Calibri"/>
                        </a:rPr>
                        <a:t>7.5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8.65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64.87500000</a:t>
                      </a:r>
                    </a:p>
                  </a:txBody>
                  <a:tcPr marL="9525" marR="9525" marT="9525" marB="0" anchor="b">
                    <a:lnL>
                      <a:noFill/>
                    </a:lnL>
                    <a:lnR>
                      <a:noFill/>
                    </a:lnR>
                    <a:lnT>
                      <a:noFill/>
                    </a:lnT>
                    <a:lnB>
                      <a:noFill/>
                    </a:lnB>
                  </a:tcPr>
                </a:tc>
              </a:tr>
              <a:tr h="282440">
                <a:tc>
                  <a:txBody>
                    <a:bodyPr/>
                    <a:lstStyle/>
                    <a:p>
                      <a:pPr algn="r" fontAlgn="b"/>
                      <a:r>
                        <a:rPr lang="en-US" sz="1100" b="0" i="0" u="none" strike="noStrike">
                          <a:solidFill>
                            <a:srgbClr val="000000"/>
                          </a:solidFill>
                          <a:latin typeface="Calibri"/>
                        </a:rPr>
                        <a:t>8.75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9.89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86.53750000</a:t>
                      </a:r>
                    </a:p>
                  </a:txBody>
                  <a:tcPr marL="9525" marR="9525" marT="9525" marB="0" anchor="b">
                    <a:lnL>
                      <a:noFill/>
                    </a:lnL>
                    <a:lnR>
                      <a:noFill/>
                    </a:lnR>
                    <a:lnT>
                      <a:noFill/>
                    </a:lnT>
                    <a:lnB>
                      <a:noFill/>
                    </a:lnB>
                  </a:tcPr>
                </a:tc>
              </a:tr>
              <a:tr h="282440">
                <a:tc>
                  <a:txBody>
                    <a:bodyPr/>
                    <a:lstStyle/>
                    <a:p>
                      <a:pPr algn="r" fontAlgn="b"/>
                      <a:r>
                        <a:rPr lang="en-US" sz="1100" b="0"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11.13</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111.30000000</a:t>
                      </a:r>
                    </a:p>
                  </a:txBody>
                  <a:tcPr marL="9525" marR="9525" marT="9525" marB="0" anchor="b">
                    <a:lnL>
                      <a:noFill/>
                    </a:lnL>
                    <a:lnR>
                      <a:noFill/>
                    </a:lnR>
                    <a:lnT>
                      <a:noFill/>
                    </a:lnT>
                    <a:lnB>
                      <a:noFill/>
                    </a:lnB>
                  </a:tcPr>
                </a:tc>
              </a:tr>
            </a:tbl>
          </a:graphicData>
        </a:graphic>
      </p:graphicFrame>
      <p:graphicFrame>
        <p:nvGraphicFramePr>
          <p:cNvPr id="39" name="Table 38"/>
          <p:cNvGraphicFramePr>
            <a:graphicFrameLocks noGrp="1"/>
          </p:cNvGraphicFramePr>
          <p:nvPr/>
        </p:nvGraphicFramePr>
        <p:xfrm>
          <a:off x="4953000" y="3731304"/>
          <a:ext cx="3657600" cy="3126696"/>
        </p:xfrm>
        <a:graphic>
          <a:graphicData uri="http://schemas.openxmlformats.org/drawingml/2006/table">
            <a:tbl>
              <a:tblPr/>
              <a:tblGrid>
                <a:gridCol w="1169773"/>
                <a:gridCol w="1235676"/>
                <a:gridCol w="1252151"/>
              </a:tblGrid>
              <a:tr h="260558">
                <a:tc>
                  <a:txBody>
                    <a:bodyPr/>
                    <a:lstStyle/>
                    <a:p>
                      <a:pPr algn="ctr" fontAlgn="b"/>
                      <a:r>
                        <a:rPr lang="en-US" sz="1100" b="0" i="0" u="none" strike="noStrike">
                          <a:solidFill>
                            <a:srgbClr val="000000"/>
                          </a:solidFill>
                          <a:latin typeface="Calibri"/>
                        </a:rPr>
                        <a:t>Voltage, V (V)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Current, I (mA)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Power, P (mW)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8">
                <a:tc>
                  <a:txBody>
                    <a:bodyPr/>
                    <a:lstStyle/>
                    <a:p>
                      <a:pPr algn="ctr" fontAlgn="b"/>
                      <a:r>
                        <a:rPr lang="en-US" sz="11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8">
                <a:tc>
                  <a:txBody>
                    <a:bodyPr/>
                    <a:lstStyle/>
                    <a:p>
                      <a:pPr algn="ctr" fontAlgn="b"/>
                      <a:r>
                        <a:rPr lang="en-US" sz="1100" b="0" i="0" u="none" strike="noStrike">
                          <a:solidFill>
                            <a:srgbClr val="000000"/>
                          </a:solidFill>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8">
                <a:tc>
                  <a:txBody>
                    <a:bodyPr/>
                    <a:lstStyle/>
                    <a:p>
                      <a:pPr algn="ctr" fontAlgn="b"/>
                      <a:r>
                        <a:rPr lang="en-US" sz="1100" b="0" i="0" u="none" strike="noStrike">
                          <a:solidFill>
                            <a:srgbClr val="000000"/>
                          </a:solidFill>
                          <a:latin typeface="Calibri"/>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8">
                <a:tc>
                  <a:txBody>
                    <a:bodyPr/>
                    <a:lstStyle/>
                    <a:p>
                      <a:pPr algn="ctr" fontAlgn="b"/>
                      <a:r>
                        <a:rPr lang="en-US" sz="1100" b="0" i="0" u="none" strike="noStrike">
                          <a:solidFill>
                            <a:srgbClr val="000000"/>
                          </a:solidFill>
                          <a:latin typeface="Calibri"/>
                        </a:rPr>
                        <a:t>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8">
                <a:tc>
                  <a:txBody>
                    <a:bodyPr/>
                    <a:lstStyle/>
                    <a:p>
                      <a:pPr algn="ctr" fontAlgn="b"/>
                      <a:r>
                        <a:rPr lang="en-US" sz="1100" b="0" i="0" u="none" strike="noStrike">
                          <a:solidFill>
                            <a:srgbClr val="000000"/>
                          </a:solidFill>
                          <a:latin typeface="Calibri"/>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8">
                <a:tc>
                  <a:txBody>
                    <a:bodyPr/>
                    <a:lstStyle/>
                    <a:p>
                      <a:pPr algn="ctr" fontAlgn="b"/>
                      <a:r>
                        <a:rPr lang="en-US" sz="1100" b="0" i="0" u="none" strike="noStrike">
                          <a:solidFill>
                            <a:srgbClr val="000000"/>
                          </a:solidFill>
                          <a:latin typeface="Calibri"/>
                        </a:rPr>
                        <a:t>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8">
                <a:tc>
                  <a:txBody>
                    <a:bodyPr/>
                    <a:lstStyle/>
                    <a:p>
                      <a:pPr algn="ctr" fontAlgn="b"/>
                      <a:r>
                        <a:rPr lang="en-US" sz="1100" b="0" i="0" u="none" strike="noStrike">
                          <a:solidFill>
                            <a:srgbClr val="000000"/>
                          </a:solidFill>
                          <a:latin typeface="Calibri"/>
                        </a:rPr>
                        <a:t>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64.88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8">
                <a:tc>
                  <a:txBody>
                    <a:bodyPr/>
                    <a:lstStyle/>
                    <a:p>
                      <a:pPr algn="ctr" fontAlgn="b"/>
                      <a:r>
                        <a:rPr lang="en-US" sz="1100" b="0" i="0" u="none" strike="noStrike">
                          <a:solidFill>
                            <a:srgbClr val="000000"/>
                          </a:solidFill>
                          <a:latin typeface="Calibri"/>
                        </a:rPr>
                        <a:t>8.75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8">
                <a:tc>
                  <a:txBody>
                    <a:bodyPr/>
                    <a:lstStyle/>
                    <a:p>
                      <a:pPr algn="ctr" fontAlgn="b"/>
                      <a:r>
                        <a:rPr lang="en-US" sz="1100" b="0" i="0" u="none" strike="noStrike">
                          <a:solidFill>
                            <a:srgbClr val="000000"/>
                          </a:solidFill>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8">
                <a:tc gridSpan="2">
                  <a:txBody>
                    <a:bodyPr/>
                    <a:lstStyle/>
                    <a:p>
                      <a:pPr algn="l" fontAlgn="b"/>
                      <a:r>
                        <a:rPr lang="en-US" sz="1100" b="0" i="0" u="none" strike="noStrike">
                          <a:solidFill>
                            <a:srgbClr val="000000"/>
                          </a:solidFill>
                          <a:latin typeface="Calibri"/>
                        </a:rPr>
                        <a:t>Sample Calulation: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60558">
                <a:tc>
                  <a:txBody>
                    <a:bodyPr/>
                    <a:lstStyle/>
                    <a:p>
                      <a:pPr algn="l" fontAlgn="b"/>
                      <a:r>
                        <a:rPr lang="en-US" sz="1100" b="0" i="0" u="none" strike="noStrike">
                          <a:solidFill>
                            <a:srgbClr val="000000"/>
                          </a:solidFill>
                          <a:latin typeface="Calibri"/>
                        </a:rPr>
                        <a:t>Cell C4:</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latin typeface="Calibri"/>
                        </a:rPr>
                        <a:t>=A4*B4</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40" name="Rectangle 128"/>
          <p:cNvSpPr>
            <a:spLocks noChangeArrowheads="1"/>
          </p:cNvSpPr>
          <p:nvPr/>
        </p:nvSpPr>
        <p:spPr bwMode="auto">
          <a:xfrm>
            <a:off x="762000" y="3225702"/>
            <a:ext cx="3733800" cy="369332"/>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1800" b="1" u="sng" dirty="0" smtClean="0">
                <a:solidFill>
                  <a:srgbClr val="FF0000"/>
                </a:solidFill>
                <a:cs typeface="Times New Roman" pitchFamily="18" charset="0"/>
              </a:rPr>
              <a:t>Example:</a:t>
            </a:r>
            <a:r>
              <a:rPr lang="en-US" sz="1800" dirty="0" smtClean="0">
                <a:solidFill>
                  <a:srgbClr val="FF0000"/>
                </a:solidFill>
                <a:cs typeface="Times New Roman" pitchFamily="18" charset="0"/>
              </a:rPr>
              <a:t>  Poorly formatted table</a:t>
            </a:r>
            <a:endParaRPr lang="en-US" sz="1600" b="1" dirty="0">
              <a:solidFill>
                <a:srgbClr val="FF0000"/>
              </a:solidFill>
              <a:cs typeface="Times New Roman" pitchFamily="18" charset="0"/>
            </a:endParaRPr>
          </a:p>
        </p:txBody>
      </p:sp>
      <p:sp>
        <p:nvSpPr>
          <p:cNvPr id="41" name="Rectangle 128"/>
          <p:cNvSpPr>
            <a:spLocks noChangeArrowheads="1"/>
          </p:cNvSpPr>
          <p:nvPr/>
        </p:nvSpPr>
        <p:spPr bwMode="auto">
          <a:xfrm>
            <a:off x="4953000" y="3225702"/>
            <a:ext cx="3733800" cy="369332"/>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1800" b="1" u="sng" dirty="0" smtClean="0">
                <a:solidFill>
                  <a:srgbClr val="FF0000"/>
                </a:solidFill>
                <a:cs typeface="Times New Roman" pitchFamily="18" charset="0"/>
              </a:rPr>
              <a:t>Example:</a:t>
            </a:r>
            <a:r>
              <a:rPr lang="en-US" sz="1800" dirty="0" smtClean="0">
                <a:solidFill>
                  <a:srgbClr val="FF0000"/>
                </a:solidFill>
                <a:cs typeface="Times New Roman" pitchFamily="18" charset="0"/>
              </a:rPr>
              <a:t>  Nicely formatted table</a:t>
            </a:r>
            <a:endParaRPr lang="en-US" sz="1600" b="1" dirty="0">
              <a:solidFill>
                <a:srgbClr val="FF0000"/>
              </a:solidFill>
              <a:cs typeface="Times New Roman" pitchFamily="18" charset="0"/>
            </a:endParaRPr>
          </a:p>
        </p:txBody>
      </p:sp>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128"/>
          <p:cNvSpPr>
            <a:spLocks noChangeArrowheads="1"/>
          </p:cNvSpPr>
          <p:nvPr/>
        </p:nvSpPr>
        <p:spPr bwMode="auto">
          <a:xfrm>
            <a:off x="0" y="381000"/>
            <a:ext cx="9144000" cy="2862322"/>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2000" b="1" u="sng" dirty="0" smtClean="0">
                <a:solidFill>
                  <a:schemeClr val="accent2"/>
                </a:solidFill>
                <a:cs typeface="Times New Roman" pitchFamily="18" charset="0"/>
              </a:rPr>
              <a:t>Graphs in Lab Reports</a:t>
            </a:r>
            <a:endParaRPr lang="en-US" sz="2000" b="1" u="sng" dirty="0">
              <a:solidFill>
                <a:schemeClr val="accent2"/>
              </a:solidFill>
              <a:cs typeface="Times New Roman" pitchFamily="18" charset="0"/>
            </a:endParaRPr>
          </a:p>
          <a:p>
            <a:pPr eaLnBrk="0" hangingPunct="0">
              <a:tabLst>
                <a:tab pos="685800" algn="l"/>
                <a:tab pos="1028700" algn="l"/>
                <a:tab pos="1736725" algn="l"/>
                <a:tab pos="3565525" algn="l"/>
              </a:tabLst>
            </a:pPr>
            <a:r>
              <a:rPr lang="en-US" sz="2000" dirty="0" smtClean="0">
                <a:solidFill>
                  <a:schemeClr val="accent2"/>
                </a:solidFill>
                <a:cs typeface="Times New Roman" pitchFamily="18" charset="0"/>
              </a:rPr>
              <a:t>Many lab reports will require graphs.  All graphs should be created using good style to create a professional appearance.  Good graphs should include:</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Grid lines</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Appropriate titles</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Correct graph type – typically use x-y scatter graphs in Excel, NOT line graphs</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Axes labeled with variable name, variable symbol, and units</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Legend for multiple curves</a:t>
            </a:r>
          </a:p>
          <a:p>
            <a:pPr marL="228600" indent="-228600" eaLnBrk="0" hangingPunct="0">
              <a:buFont typeface="Arial" pitchFamily="34" charset="0"/>
              <a:buChar char="•"/>
              <a:tabLst>
                <a:tab pos="228600" algn="l"/>
                <a:tab pos="685800" algn="l"/>
                <a:tab pos="1028700" algn="l"/>
                <a:tab pos="1736725" algn="l"/>
                <a:tab pos="3565525" algn="l"/>
              </a:tabLst>
            </a:pPr>
            <a:r>
              <a:rPr lang="en-US" sz="2000" dirty="0" smtClean="0">
                <a:solidFill>
                  <a:schemeClr val="accent2"/>
                </a:solidFill>
                <a:cs typeface="Times New Roman" pitchFamily="18" charset="0"/>
              </a:rPr>
              <a:t>Show points and lines for measured data.  Show lines only for theoretical curves.</a:t>
            </a:r>
            <a:endParaRPr lang="en-US" sz="2000" dirty="0">
              <a:solidFill>
                <a:schemeClr val="accent2"/>
              </a:solidFill>
              <a:cs typeface="Times New Roman" pitchFamily="18" charset="0"/>
            </a:endParaRPr>
          </a:p>
        </p:txBody>
      </p:sp>
      <p:sp>
        <p:nvSpPr>
          <p:cNvPr id="40" name="Rectangle 128"/>
          <p:cNvSpPr>
            <a:spLocks noChangeArrowheads="1"/>
          </p:cNvSpPr>
          <p:nvPr/>
        </p:nvSpPr>
        <p:spPr bwMode="auto">
          <a:xfrm>
            <a:off x="0" y="3225702"/>
            <a:ext cx="3733800" cy="369332"/>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1800" b="1" u="sng" dirty="0" smtClean="0">
                <a:solidFill>
                  <a:srgbClr val="FF0000"/>
                </a:solidFill>
                <a:cs typeface="Times New Roman" pitchFamily="18" charset="0"/>
              </a:rPr>
              <a:t>Example:</a:t>
            </a:r>
            <a:r>
              <a:rPr lang="en-US" sz="1800" dirty="0" smtClean="0">
                <a:solidFill>
                  <a:srgbClr val="FF0000"/>
                </a:solidFill>
                <a:cs typeface="Times New Roman" pitchFamily="18" charset="0"/>
              </a:rPr>
              <a:t>  Poorly formatted graph</a:t>
            </a:r>
            <a:endParaRPr lang="en-US" sz="1600" b="1" dirty="0">
              <a:solidFill>
                <a:srgbClr val="FF0000"/>
              </a:solidFill>
              <a:cs typeface="Times New Roman" pitchFamily="18" charset="0"/>
            </a:endParaRPr>
          </a:p>
        </p:txBody>
      </p:sp>
      <p:sp>
        <p:nvSpPr>
          <p:cNvPr id="41" name="Rectangle 128"/>
          <p:cNvSpPr>
            <a:spLocks noChangeArrowheads="1"/>
          </p:cNvSpPr>
          <p:nvPr/>
        </p:nvSpPr>
        <p:spPr bwMode="auto">
          <a:xfrm>
            <a:off x="4953000" y="3225702"/>
            <a:ext cx="3733800" cy="369332"/>
          </a:xfrm>
          <a:prstGeom prst="rect">
            <a:avLst/>
          </a:prstGeom>
          <a:noFill/>
          <a:ln w="9525">
            <a:noFill/>
            <a:miter lim="800000"/>
            <a:headEnd/>
            <a:tailEnd/>
          </a:ln>
        </p:spPr>
        <p:txBody>
          <a:bodyPr wrap="square">
            <a:spAutoFit/>
          </a:bodyPr>
          <a:lstStyle/>
          <a:p>
            <a:pPr eaLnBrk="0" hangingPunct="0">
              <a:tabLst>
                <a:tab pos="685800" algn="l"/>
                <a:tab pos="1028700" algn="l"/>
                <a:tab pos="1736725" algn="l"/>
                <a:tab pos="3565525" algn="l"/>
              </a:tabLst>
            </a:pPr>
            <a:r>
              <a:rPr lang="en-US" sz="1800" b="1" u="sng" dirty="0" smtClean="0">
                <a:solidFill>
                  <a:srgbClr val="FF0000"/>
                </a:solidFill>
                <a:cs typeface="Times New Roman" pitchFamily="18" charset="0"/>
              </a:rPr>
              <a:t>Example:</a:t>
            </a:r>
            <a:r>
              <a:rPr lang="en-US" sz="1800" dirty="0" smtClean="0">
                <a:solidFill>
                  <a:srgbClr val="FF0000"/>
                </a:solidFill>
                <a:cs typeface="Times New Roman" pitchFamily="18" charset="0"/>
              </a:rPr>
              <a:t>  Nicely formatted graph</a:t>
            </a:r>
            <a:endParaRPr lang="en-US" sz="1600" b="1" dirty="0">
              <a:solidFill>
                <a:srgbClr val="FF0000"/>
              </a:solidFill>
              <a:cs typeface="Times New Roman" pitchFamily="18" charset="0"/>
            </a:endParaRPr>
          </a:p>
        </p:txBody>
      </p:sp>
      <p:graphicFrame>
        <p:nvGraphicFramePr>
          <p:cNvPr id="11" name="Chart 10"/>
          <p:cNvGraphicFramePr/>
          <p:nvPr/>
        </p:nvGraphicFramePr>
        <p:xfrm>
          <a:off x="0" y="3899834"/>
          <a:ext cx="41148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4572000" y="3657600"/>
          <a:ext cx="44196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Left Brace 12"/>
          <p:cNvSpPr/>
          <p:nvPr/>
        </p:nvSpPr>
        <p:spPr>
          <a:xfrm rot="16200000">
            <a:off x="1187916" y="5302716"/>
            <a:ext cx="138766" cy="2209801"/>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4" name="TextBox 13"/>
          <p:cNvSpPr txBox="1"/>
          <p:nvPr/>
        </p:nvSpPr>
        <p:spPr>
          <a:xfrm>
            <a:off x="0" y="6553200"/>
            <a:ext cx="3962400" cy="276999"/>
          </a:xfrm>
          <a:prstGeom prst="rect">
            <a:avLst/>
          </a:prstGeom>
          <a:noFill/>
        </p:spPr>
        <p:txBody>
          <a:bodyPr wrap="square" rtlCol="0">
            <a:spAutoFit/>
          </a:bodyPr>
          <a:lstStyle/>
          <a:p>
            <a:r>
              <a:rPr lang="en-US" sz="1200" dirty="0" smtClean="0">
                <a:solidFill>
                  <a:srgbClr val="FF0000"/>
                </a:solidFill>
              </a:rPr>
              <a:t>Note that the x-axis values are </a:t>
            </a:r>
            <a:r>
              <a:rPr lang="en-US" sz="1200" dirty="0" err="1" smtClean="0">
                <a:solidFill>
                  <a:srgbClr val="FF0000"/>
                </a:solidFill>
              </a:rPr>
              <a:t>unscaled</a:t>
            </a:r>
            <a:r>
              <a:rPr lang="en-US" sz="1200" dirty="0" smtClean="0">
                <a:solidFill>
                  <a:srgbClr val="FF0000"/>
                </a:solidFill>
              </a:rPr>
              <a:t>.  Avoid </a:t>
            </a:r>
            <a:r>
              <a:rPr lang="en-US" sz="1200" b="1" u="sng" dirty="0" smtClean="0">
                <a:solidFill>
                  <a:srgbClr val="FF0000"/>
                </a:solidFill>
              </a:rPr>
              <a:t>line graphs</a:t>
            </a:r>
            <a:r>
              <a:rPr lang="en-US" sz="1200" dirty="0" smtClean="0">
                <a:solidFill>
                  <a:srgbClr val="FF0000"/>
                </a:solidFill>
              </a:rPr>
              <a:t>!</a:t>
            </a:r>
            <a:endParaRPr lang="en-US" sz="1200" dirty="0">
              <a:solidFill>
                <a:srgbClr val="FF0000"/>
              </a:solidFill>
            </a:endParaRPr>
          </a:p>
        </p:txBody>
      </p:sp>
      <p:sp>
        <p:nvSpPr>
          <p:cNvPr id="16" name="Left Brace 15"/>
          <p:cNvSpPr/>
          <p:nvPr/>
        </p:nvSpPr>
        <p:spPr>
          <a:xfrm rot="16200000">
            <a:off x="6217118" y="5289082"/>
            <a:ext cx="138766" cy="2209801"/>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7" name="TextBox 16"/>
          <p:cNvSpPr txBox="1"/>
          <p:nvPr/>
        </p:nvSpPr>
        <p:spPr>
          <a:xfrm>
            <a:off x="5029200" y="6553200"/>
            <a:ext cx="3962400" cy="276999"/>
          </a:xfrm>
          <a:prstGeom prst="rect">
            <a:avLst/>
          </a:prstGeom>
          <a:noFill/>
        </p:spPr>
        <p:txBody>
          <a:bodyPr wrap="square" rtlCol="0">
            <a:spAutoFit/>
          </a:bodyPr>
          <a:lstStyle/>
          <a:p>
            <a:r>
              <a:rPr lang="en-US" sz="1200" b="1" u="sng" dirty="0" smtClean="0">
                <a:solidFill>
                  <a:srgbClr val="FF0000"/>
                </a:solidFill>
              </a:rPr>
              <a:t>X-Y scatter graphs </a:t>
            </a:r>
            <a:r>
              <a:rPr lang="en-US" sz="1200" dirty="0" smtClean="0">
                <a:solidFill>
                  <a:srgbClr val="FF0000"/>
                </a:solidFill>
              </a:rPr>
              <a:t>are properly scaled.</a:t>
            </a:r>
            <a:endParaRPr lang="en-US" sz="1200" dirty="0">
              <a:solidFill>
                <a:srgbClr val="FF0000"/>
              </a:solidFill>
            </a:endParaRPr>
          </a:p>
        </p:txBody>
      </p:sp>
      <p:sp>
        <p:nvSpPr>
          <p:cNvPr id="15"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1" y="381000"/>
            <a:ext cx="9144000" cy="3429000"/>
          </a:xfrm>
          <a:prstGeom prst="rect">
            <a:avLst/>
          </a:prstGeom>
          <a:noFill/>
          <a:ln w="9525">
            <a:noFill/>
            <a:miter lim="800000"/>
            <a:headEnd/>
            <a:tailEnd/>
          </a:ln>
        </p:spPr>
        <p:txBody>
          <a:bodyPr/>
          <a:lstStyle/>
          <a:p>
            <a:pPr>
              <a:spcBef>
                <a:spcPct val="20000"/>
              </a:spcBef>
            </a:pPr>
            <a:r>
              <a:rPr lang="en-US" sz="2200" b="1" u="sng" dirty="0" smtClean="0">
                <a:solidFill>
                  <a:schemeClr val="accent2"/>
                </a:solidFill>
                <a:cs typeface="Times New Roman" pitchFamily="18" charset="0"/>
              </a:rPr>
              <a:t>Lab Report Format</a:t>
            </a:r>
          </a:p>
          <a:p>
            <a:pPr>
              <a:spcBef>
                <a:spcPct val="20000"/>
              </a:spcBef>
            </a:pPr>
            <a:r>
              <a:rPr lang="en-US" sz="2000" dirty="0" smtClean="0">
                <a:solidFill>
                  <a:schemeClr val="accent2"/>
                </a:solidFill>
                <a:cs typeface="Times New Roman" pitchFamily="18" charset="0"/>
              </a:rPr>
              <a:t>Each lab report should include:</a:t>
            </a:r>
          </a:p>
          <a:p>
            <a:pPr>
              <a:spcBef>
                <a:spcPct val="20000"/>
              </a:spcBef>
              <a:tabLst>
                <a:tab pos="457200" algn="l"/>
              </a:tabLst>
            </a:pPr>
            <a:r>
              <a:rPr lang="en-US" sz="2000" dirty="0" smtClean="0">
                <a:solidFill>
                  <a:schemeClr val="accent2"/>
                </a:solidFill>
                <a:cs typeface="Times New Roman" pitchFamily="18" charset="0"/>
              </a:rPr>
              <a:t>1)	Title Page (Course number , Lab number, Lab title, date, name, partner’s name)</a:t>
            </a:r>
          </a:p>
          <a:p>
            <a:pPr marL="457200" indent="-457200">
              <a:spcBef>
                <a:spcPct val="20000"/>
              </a:spcBef>
              <a:buAutoNum type="arabicParenR"/>
            </a:pPr>
            <a:r>
              <a:rPr lang="en-US" sz="2000" dirty="0" smtClean="0">
                <a:solidFill>
                  <a:schemeClr val="accent2"/>
                </a:solidFill>
                <a:cs typeface="Times New Roman" pitchFamily="18" charset="0"/>
              </a:rPr>
              <a:t>Pre-Lab Tasks (items you should be before coming to lab)</a:t>
            </a:r>
          </a:p>
          <a:p>
            <a:pPr marL="457200" indent="-457200">
              <a:spcBef>
                <a:spcPct val="20000"/>
              </a:spcBef>
              <a:buAutoNum type="arabicParenR"/>
            </a:pPr>
            <a:r>
              <a:rPr lang="en-US" sz="2000" dirty="0" smtClean="0">
                <a:solidFill>
                  <a:schemeClr val="accent2"/>
                </a:solidFill>
                <a:cs typeface="Times New Roman" pitchFamily="18" charset="0"/>
              </a:rPr>
              <a:t>In-Lab Tasks (comments and data recorded during lab)</a:t>
            </a:r>
          </a:p>
          <a:p>
            <a:pPr marL="457200" indent="-457200">
              <a:spcBef>
                <a:spcPct val="20000"/>
              </a:spcBef>
              <a:buAutoNum type="arabicParenR"/>
            </a:pPr>
            <a:r>
              <a:rPr lang="en-US" sz="2000" dirty="0" smtClean="0">
                <a:solidFill>
                  <a:schemeClr val="accent2"/>
                </a:solidFill>
                <a:cs typeface="Times New Roman" pitchFamily="18" charset="0"/>
              </a:rPr>
              <a:t>Post-Lab Tasks (further calculations using lab data, discussions, etc., as specified in the lab guide).</a:t>
            </a:r>
          </a:p>
          <a:p>
            <a:pPr marL="457200" indent="-457200">
              <a:spcBef>
                <a:spcPct val="20000"/>
              </a:spcBef>
            </a:pPr>
            <a:endParaRPr lang="en-US" sz="2000" dirty="0" smtClean="0">
              <a:solidFill>
                <a:schemeClr val="accent2"/>
              </a:solidFill>
              <a:cs typeface="Times New Roman" pitchFamily="18" charset="0"/>
            </a:endParaRPr>
          </a:p>
          <a:p>
            <a:pPr marL="457200" indent="-457200">
              <a:spcBef>
                <a:spcPct val="20000"/>
              </a:spcBef>
            </a:pPr>
            <a:r>
              <a:rPr lang="en-US" sz="2000" b="1" i="1" dirty="0" smtClean="0">
                <a:solidFill>
                  <a:srgbClr val="FF0000"/>
                </a:solidFill>
                <a:cs typeface="Times New Roman" pitchFamily="18" charset="0"/>
              </a:rPr>
              <a:t>Be sure to do the Pre-Lab Tasks for Lab #1 </a:t>
            </a:r>
            <a:r>
              <a:rPr lang="en-US" sz="2000" b="1" i="1" u="sng" dirty="0" smtClean="0">
                <a:solidFill>
                  <a:srgbClr val="FF0000"/>
                </a:solidFill>
                <a:cs typeface="Times New Roman" pitchFamily="18" charset="0"/>
              </a:rPr>
              <a:t>before</a:t>
            </a:r>
            <a:r>
              <a:rPr lang="en-US" sz="2000" b="1" i="1" dirty="0" smtClean="0">
                <a:solidFill>
                  <a:srgbClr val="FF0000"/>
                </a:solidFill>
                <a:cs typeface="Times New Roman" pitchFamily="18" charset="0"/>
              </a:rPr>
              <a:t> our next lab meeting.</a:t>
            </a:r>
            <a:endParaRPr lang="en-US" sz="3200" b="1" i="1" dirty="0">
              <a:solidFill>
                <a:srgbClr val="FF0000"/>
              </a:solidFill>
            </a:endParaRPr>
          </a:p>
        </p:txBody>
      </p:sp>
      <p:sp>
        <p:nvSpPr>
          <p:cNvPr id="5"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6"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7"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rduinoUno_R3_Front_450px.jpg"/>
          <p:cNvPicPr>
            <a:picLocks noChangeAspect="1"/>
          </p:cNvPicPr>
          <p:nvPr/>
        </p:nvPicPr>
        <p:blipFill>
          <a:blip r:embed="rId2" cstate="print"/>
          <a:stretch>
            <a:fillRect/>
          </a:stretch>
        </p:blipFill>
        <p:spPr>
          <a:xfrm>
            <a:off x="2514600" y="3847786"/>
            <a:ext cx="2692400" cy="1860748"/>
          </a:xfrm>
          <a:prstGeom prst="rect">
            <a:avLst/>
          </a:prstGeom>
        </p:spPr>
      </p:pic>
      <p:sp>
        <p:nvSpPr>
          <p:cNvPr id="5125" name="Rectangle 5"/>
          <p:cNvSpPr>
            <a:spLocks noChangeArrowheads="1"/>
          </p:cNvSpPr>
          <p:nvPr/>
        </p:nvSpPr>
        <p:spPr bwMode="auto">
          <a:xfrm>
            <a:off x="0" y="381000"/>
            <a:ext cx="9144000" cy="2362200"/>
          </a:xfrm>
          <a:prstGeom prst="rect">
            <a:avLst/>
          </a:prstGeom>
          <a:noFill/>
          <a:ln w="9525">
            <a:noFill/>
            <a:miter lim="800000"/>
            <a:headEnd/>
            <a:tailEnd/>
          </a:ln>
        </p:spPr>
        <p:txBody>
          <a:bodyPr/>
          <a:lstStyle/>
          <a:p>
            <a:pPr>
              <a:spcBef>
                <a:spcPct val="20000"/>
              </a:spcBef>
              <a:tabLst>
                <a:tab pos="342900" algn="l"/>
                <a:tab pos="914400" algn="l"/>
              </a:tabLst>
            </a:pPr>
            <a:r>
              <a:rPr lang="en-US" sz="2200" b="1" u="sng" dirty="0">
                <a:solidFill>
                  <a:schemeClr val="accent2"/>
                </a:solidFill>
              </a:rPr>
              <a:t>Focus of EGR 262</a:t>
            </a:r>
            <a:endParaRPr lang="en-US" sz="2200" b="1" dirty="0">
              <a:solidFill>
                <a:schemeClr val="accent2"/>
              </a:solidFill>
            </a:endParaRPr>
          </a:p>
          <a:p>
            <a:pPr>
              <a:lnSpc>
                <a:spcPct val="90000"/>
              </a:lnSpc>
              <a:spcBef>
                <a:spcPct val="20000"/>
              </a:spcBef>
              <a:tabLst>
                <a:tab pos="342900" algn="l"/>
                <a:tab pos="914400" algn="l"/>
              </a:tabLst>
            </a:pPr>
            <a:r>
              <a:rPr lang="en-US" sz="2200" dirty="0">
                <a:solidFill>
                  <a:schemeClr val="accent2"/>
                </a:solidFill>
              </a:rPr>
              <a:t>EGR 262 is a unique lab course that </a:t>
            </a:r>
            <a:r>
              <a:rPr lang="en-US" sz="2200" dirty="0" smtClean="0">
                <a:solidFill>
                  <a:schemeClr val="accent2"/>
                </a:solidFill>
              </a:rPr>
              <a:t>originally used materials developed </a:t>
            </a:r>
            <a:r>
              <a:rPr lang="en-US" sz="2200" dirty="0">
                <a:solidFill>
                  <a:schemeClr val="accent2"/>
                </a:solidFill>
              </a:rPr>
              <a:t>at Notre </a:t>
            </a:r>
            <a:r>
              <a:rPr lang="en-US" sz="2200" dirty="0" smtClean="0">
                <a:solidFill>
                  <a:schemeClr val="accent2"/>
                </a:solidFill>
              </a:rPr>
              <a:t>Dame for the 68HC11 microprocessor.  It is been drastically modified to use the much newer Arduino UNO microprocessor.</a:t>
            </a:r>
          </a:p>
          <a:p>
            <a:pPr>
              <a:lnSpc>
                <a:spcPct val="90000"/>
              </a:lnSpc>
              <a:spcBef>
                <a:spcPct val="20000"/>
              </a:spcBef>
              <a:tabLst>
                <a:tab pos="342900" algn="l"/>
                <a:tab pos="914400" algn="l"/>
              </a:tabLst>
            </a:pPr>
            <a:r>
              <a:rPr lang="en-US" sz="2200" dirty="0" smtClean="0">
                <a:solidFill>
                  <a:schemeClr val="accent2"/>
                </a:solidFill>
              </a:rPr>
              <a:t>The </a:t>
            </a:r>
            <a:r>
              <a:rPr lang="en-US" sz="2200" dirty="0">
                <a:solidFill>
                  <a:schemeClr val="accent2"/>
                </a:solidFill>
              </a:rPr>
              <a:t>lab involves a combination of hardware and software as various experiments are conducted by writing </a:t>
            </a:r>
            <a:r>
              <a:rPr lang="en-US" sz="2200" dirty="0" smtClean="0">
                <a:solidFill>
                  <a:schemeClr val="accent2"/>
                </a:solidFill>
              </a:rPr>
              <a:t>C++ </a:t>
            </a:r>
            <a:r>
              <a:rPr lang="en-US" sz="2200" dirty="0">
                <a:solidFill>
                  <a:schemeClr val="accent2"/>
                </a:solidFill>
              </a:rPr>
              <a:t>programs to use a microprocessor to control various types of circuits.</a:t>
            </a:r>
          </a:p>
        </p:txBody>
      </p:sp>
      <p:pic>
        <p:nvPicPr>
          <p:cNvPr id="5129" name="Picture 9" descr="E:\Courses\EGR262\Images\laptop2.gif"/>
          <p:cNvPicPr>
            <a:picLocks noChangeAspect="1" noChangeArrowheads="1"/>
          </p:cNvPicPr>
          <p:nvPr/>
        </p:nvPicPr>
        <p:blipFill>
          <a:blip r:embed="rId3" cstate="print"/>
          <a:srcRect l="6349"/>
          <a:stretch>
            <a:fillRect/>
          </a:stretch>
        </p:blipFill>
        <p:spPr bwMode="auto">
          <a:xfrm>
            <a:off x="0" y="3615316"/>
            <a:ext cx="2248013" cy="2093218"/>
          </a:xfrm>
          <a:prstGeom prst="rect">
            <a:avLst/>
          </a:prstGeom>
          <a:noFill/>
          <a:ln w="9525">
            <a:noFill/>
            <a:miter lim="800000"/>
            <a:headEnd/>
            <a:tailEnd/>
          </a:ln>
        </p:spPr>
      </p:pic>
      <p:pic>
        <p:nvPicPr>
          <p:cNvPr id="5130" name="Picture 10"/>
          <p:cNvPicPr>
            <a:picLocks noChangeAspect="1" noChangeArrowheads="1"/>
          </p:cNvPicPr>
          <p:nvPr/>
        </p:nvPicPr>
        <p:blipFill>
          <a:blip r:embed="rId4" cstate="print"/>
          <a:srcRect/>
          <a:stretch>
            <a:fillRect/>
          </a:stretch>
        </p:blipFill>
        <p:spPr bwMode="auto">
          <a:xfrm>
            <a:off x="5562600" y="3615316"/>
            <a:ext cx="3581400" cy="2326805"/>
          </a:xfrm>
          <a:prstGeom prst="rect">
            <a:avLst/>
          </a:prstGeom>
          <a:noFill/>
          <a:ln w="9525">
            <a:noFill/>
            <a:miter lim="800000"/>
            <a:headEnd/>
            <a:tailEnd/>
          </a:ln>
        </p:spPr>
      </p:pic>
      <p:sp>
        <p:nvSpPr>
          <p:cNvPr id="5131" name="Line 11"/>
          <p:cNvSpPr>
            <a:spLocks noChangeShapeType="1"/>
          </p:cNvSpPr>
          <p:nvPr/>
        </p:nvSpPr>
        <p:spPr bwMode="auto">
          <a:xfrm>
            <a:off x="2133600" y="4778160"/>
            <a:ext cx="609600" cy="0"/>
          </a:xfrm>
          <a:prstGeom prst="line">
            <a:avLst/>
          </a:prstGeom>
          <a:noFill/>
          <a:ln w="57150">
            <a:solidFill>
              <a:srgbClr val="FF3300"/>
            </a:solidFill>
            <a:round/>
            <a:headEnd type="triangle" w="med" len="med"/>
            <a:tailEnd type="triangle" w="med" len="med"/>
          </a:ln>
        </p:spPr>
        <p:txBody>
          <a:bodyPr/>
          <a:lstStyle/>
          <a:p>
            <a:endParaRPr lang="en-US"/>
          </a:p>
        </p:txBody>
      </p:sp>
      <p:sp>
        <p:nvSpPr>
          <p:cNvPr id="5132" name="Line 12"/>
          <p:cNvSpPr>
            <a:spLocks noChangeShapeType="1"/>
          </p:cNvSpPr>
          <p:nvPr/>
        </p:nvSpPr>
        <p:spPr bwMode="auto">
          <a:xfrm flipH="1">
            <a:off x="5181600" y="4778160"/>
            <a:ext cx="457200" cy="0"/>
          </a:xfrm>
          <a:prstGeom prst="line">
            <a:avLst/>
          </a:prstGeom>
          <a:noFill/>
          <a:ln w="57150">
            <a:solidFill>
              <a:srgbClr val="FF3300"/>
            </a:solidFill>
            <a:round/>
            <a:headEnd type="triangle" w="med" len="med"/>
            <a:tailEnd type="triangle" w="med" len="med"/>
          </a:ln>
        </p:spPr>
        <p:txBody>
          <a:bodyPr/>
          <a:lstStyle/>
          <a:p>
            <a:endParaRPr lang="en-US"/>
          </a:p>
        </p:txBody>
      </p:sp>
      <p:sp>
        <p:nvSpPr>
          <p:cNvPr id="5133" name="Text Box 13"/>
          <p:cNvSpPr txBox="1">
            <a:spLocks noChangeArrowheads="1"/>
          </p:cNvSpPr>
          <p:nvPr/>
        </p:nvSpPr>
        <p:spPr bwMode="auto">
          <a:xfrm>
            <a:off x="686653" y="5919681"/>
            <a:ext cx="1827947" cy="646331"/>
          </a:xfrm>
          <a:prstGeom prst="rect">
            <a:avLst/>
          </a:prstGeom>
          <a:noFill/>
          <a:ln w="9525">
            <a:noFill/>
            <a:miter lim="800000"/>
            <a:headEnd/>
            <a:tailEnd/>
          </a:ln>
        </p:spPr>
        <p:txBody>
          <a:bodyPr wrap="square">
            <a:spAutoFit/>
          </a:bodyPr>
          <a:lstStyle/>
          <a:p>
            <a:pPr algn="ctr"/>
            <a:r>
              <a:rPr lang="en-US" sz="1800" b="1" dirty="0" smtClean="0">
                <a:solidFill>
                  <a:srgbClr val="FF3300"/>
                </a:solidFill>
              </a:rPr>
              <a:t>Arduino 1.05 C++ Software</a:t>
            </a:r>
            <a:endParaRPr lang="en-US" sz="1800" b="1" dirty="0">
              <a:solidFill>
                <a:srgbClr val="FF3300"/>
              </a:solidFill>
            </a:endParaRPr>
          </a:p>
        </p:txBody>
      </p:sp>
      <p:sp>
        <p:nvSpPr>
          <p:cNvPr id="5134" name="Text Box 14"/>
          <p:cNvSpPr txBox="1">
            <a:spLocks noChangeArrowheads="1"/>
          </p:cNvSpPr>
          <p:nvPr/>
        </p:nvSpPr>
        <p:spPr bwMode="auto">
          <a:xfrm>
            <a:off x="4023557" y="6013235"/>
            <a:ext cx="1928733" cy="646331"/>
          </a:xfrm>
          <a:prstGeom prst="rect">
            <a:avLst/>
          </a:prstGeom>
          <a:noFill/>
          <a:ln w="9525">
            <a:noFill/>
            <a:miter lim="800000"/>
            <a:headEnd/>
            <a:tailEnd/>
          </a:ln>
        </p:spPr>
        <p:txBody>
          <a:bodyPr wrap="none">
            <a:spAutoFit/>
          </a:bodyPr>
          <a:lstStyle/>
          <a:p>
            <a:pPr algn="ctr"/>
            <a:r>
              <a:rPr lang="en-US" sz="1800" b="1" dirty="0" smtClean="0">
                <a:solidFill>
                  <a:srgbClr val="FF3300"/>
                </a:solidFill>
              </a:rPr>
              <a:t>Arduino UNO R3</a:t>
            </a:r>
            <a:endParaRPr lang="en-US" sz="1800" b="1" dirty="0">
              <a:solidFill>
                <a:srgbClr val="FF3300"/>
              </a:solidFill>
            </a:endParaRPr>
          </a:p>
          <a:p>
            <a:pPr algn="ctr"/>
            <a:r>
              <a:rPr lang="en-US" sz="1800" b="1" dirty="0">
                <a:solidFill>
                  <a:srgbClr val="FF3300"/>
                </a:solidFill>
              </a:rPr>
              <a:t>Microprocessor</a:t>
            </a:r>
          </a:p>
        </p:txBody>
      </p:sp>
      <p:sp>
        <p:nvSpPr>
          <p:cNvPr id="5135" name="Text Box 15"/>
          <p:cNvSpPr txBox="1">
            <a:spLocks noChangeArrowheads="1"/>
          </p:cNvSpPr>
          <p:nvPr/>
        </p:nvSpPr>
        <p:spPr bwMode="auto">
          <a:xfrm>
            <a:off x="7239000" y="6035675"/>
            <a:ext cx="882650" cy="366713"/>
          </a:xfrm>
          <a:prstGeom prst="rect">
            <a:avLst/>
          </a:prstGeom>
          <a:noFill/>
          <a:ln w="9525">
            <a:noFill/>
            <a:miter lim="800000"/>
            <a:headEnd/>
            <a:tailEnd/>
          </a:ln>
        </p:spPr>
        <p:txBody>
          <a:bodyPr wrap="none">
            <a:spAutoFit/>
          </a:bodyPr>
          <a:lstStyle/>
          <a:p>
            <a:pPr algn="ctr"/>
            <a:r>
              <a:rPr lang="en-US" sz="1800" b="1" dirty="0">
                <a:solidFill>
                  <a:srgbClr val="FF3300"/>
                </a:solidFill>
              </a:rPr>
              <a:t>Circuit</a:t>
            </a:r>
          </a:p>
        </p:txBody>
      </p:sp>
      <p:sp>
        <p:nvSpPr>
          <p:cNvPr id="15"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7D675506-CD81-46BB-AC1A-163B3B11A130}" type="slidenum">
              <a:rPr lang="en-US" smtClean="0"/>
              <a:pPr/>
              <a:t>4</a:t>
            </a:fld>
            <a:endParaRPr lang="en-US" smtClean="0"/>
          </a:p>
        </p:txBody>
      </p:sp>
      <p:sp>
        <p:nvSpPr>
          <p:cNvPr id="6149" name="Rectangle 1028"/>
          <p:cNvSpPr>
            <a:spLocks noChangeArrowheads="1"/>
          </p:cNvSpPr>
          <p:nvPr/>
        </p:nvSpPr>
        <p:spPr bwMode="auto">
          <a:xfrm>
            <a:off x="0" y="381000"/>
            <a:ext cx="9144000" cy="2057400"/>
          </a:xfrm>
          <a:prstGeom prst="rect">
            <a:avLst/>
          </a:prstGeom>
          <a:noFill/>
          <a:ln w="9525">
            <a:noFill/>
            <a:miter lim="800000"/>
            <a:headEnd/>
            <a:tailEnd/>
          </a:ln>
        </p:spPr>
        <p:txBody>
          <a:bodyPr/>
          <a:lstStyle/>
          <a:p>
            <a:pPr>
              <a:spcBef>
                <a:spcPct val="20000"/>
              </a:spcBef>
              <a:tabLst>
                <a:tab pos="342900" algn="l"/>
                <a:tab pos="914400" algn="l"/>
              </a:tabLst>
            </a:pPr>
            <a:r>
              <a:rPr lang="en-US" sz="2200" b="1" u="sng" dirty="0">
                <a:solidFill>
                  <a:schemeClr val="accent2"/>
                </a:solidFill>
              </a:rPr>
              <a:t>Lab Topics/Lectures</a:t>
            </a:r>
          </a:p>
          <a:p>
            <a:pPr>
              <a:spcBef>
                <a:spcPct val="20000"/>
              </a:spcBef>
              <a:tabLst>
                <a:tab pos="342900" algn="l"/>
                <a:tab pos="914400" algn="l"/>
              </a:tabLst>
            </a:pPr>
            <a:r>
              <a:rPr lang="en-US" sz="2200" dirty="0">
                <a:solidFill>
                  <a:schemeClr val="accent2"/>
                </a:solidFill>
              </a:rPr>
              <a:t>EGR 262 introduces many topics that will be unfamiliar to the student.  These topics will be introduced in a lecture (or recitation) associated with the lab.  Background material is provided in the lab manual and the instructor will lecture each week on topics to be covered the following week.  </a:t>
            </a:r>
          </a:p>
        </p:txBody>
      </p:sp>
      <p:sp>
        <p:nvSpPr>
          <p:cNvPr id="6151" name="Rectangle 1035"/>
          <p:cNvSpPr>
            <a:spLocks noChangeArrowheads="1"/>
          </p:cNvSpPr>
          <p:nvPr/>
        </p:nvSpPr>
        <p:spPr bwMode="auto">
          <a:xfrm>
            <a:off x="0" y="2438400"/>
            <a:ext cx="9144000" cy="3124200"/>
          </a:xfrm>
          <a:prstGeom prst="rect">
            <a:avLst/>
          </a:prstGeom>
          <a:noFill/>
          <a:ln w="9525">
            <a:noFill/>
            <a:miter lim="800000"/>
            <a:headEnd/>
            <a:tailEnd/>
          </a:ln>
        </p:spPr>
        <p:txBody>
          <a:bodyPr/>
          <a:lstStyle/>
          <a:p>
            <a:pPr marL="228600" indent="-228600">
              <a:spcBef>
                <a:spcPct val="20000"/>
              </a:spcBef>
              <a:tabLst>
                <a:tab pos="228600" algn="l"/>
                <a:tab pos="914400" algn="l"/>
              </a:tabLst>
            </a:pPr>
            <a:r>
              <a:rPr lang="en-US" sz="2200" dirty="0">
                <a:solidFill>
                  <a:schemeClr val="accent2"/>
                </a:solidFill>
              </a:rPr>
              <a:t>Lab/lecture topics include:</a:t>
            </a:r>
          </a:p>
          <a:p>
            <a:pPr marL="228600" indent="-228600">
              <a:spcBef>
                <a:spcPct val="20000"/>
              </a:spcBef>
              <a:buFontTx/>
              <a:buChar char="•"/>
              <a:tabLst>
                <a:tab pos="228600" algn="l"/>
                <a:tab pos="914400" algn="l"/>
              </a:tabLst>
            </a:pPr>
            <a:r>
              <a:rPr lang="en-US" sz="2200" dirty="0">
                <a:solidFill>
                  <a:schemeClr val="accent2"/>
                </a:solidFill>
              </a:rPr>
              <a:t>Report writing (lab notebooks)</a:t>
            </a:r>
          </a:p>
          <a:p>
            <a:pPr marL="228600" indent="-228600">
              <a:spcBef>
                <a:spcPct val="20000"/>
              </a:spcBef>
              <a:buFontTx/>
              <a:buChar char="•"/>
              <a:tabLst>
                <a:tab pos="228600" algn="l"/>
                <a:tab pos="914400" algn="l"/>
              </a:tabLst>
            </a:pPr>
            <a:r>
              <a:rPr lang="en-US" sz="2200" dirty="0" smtClean="0">
                <a:solidFill>
                  <a:schemeClr val="accent2"/>
                </a:solidFill>
              </a:rPr>
              <a:t>C++ programming</a:t>
            </a:r>
            <a:endParaRPr lang="en-US" sz="2200" dirty="0">
              <a:solidFill>
                <a:schemeClr val="accent2"/>
              </a:solidFill>
            </a:endParaRPr>
          </a:p>
          <a:p>
            <a:pPr marL="228600" indent="-228600">
              <a:spcBef>
                <a:spcPct val="20000"/>
              </a:spcBef>
              <a:buFontTx/>
              <a:buChar char="•"/>
              <a:tabLst>
                <a:tab pos="228600" algn="l"/>
                <a:tab pos="914400" algn="l"/>
              </a:tabLst>
            </a:pPr>
            <a:r>
              <a:rPr lang="en-US" sz="2200" dirty="0" smtClean="0">
                <a:solidFill>
                  <a:schemeClr val="accent2"/>
                </a:solidFill>
              </a:rPr>
              <a:t>Microprocessor </a:t>
            </a:r>
            <a:r>
              <a:rPr lang="en-US" sz="2200" dirty="0">
                <a:solidFill>
                  <a:schemeClr val="accent2"/>
                </a:solidFill>
              </a:rPr>
              <a:t>architecture</a:t>
            </a:r>
          </a:p>
          <a:p>
            <a:pPr marL="228600" indent="-228600">
              <a:spcBef>
                <a:spcPct val="20000"/>
              </a:spcBef>
              <a:buFontTx/>
              <a:buChar char="•"/>
              <a:tabLst>
                <a:tab pos="228600" algn="l"/>
                <a:tab pos="914400" algn="l"/>
              </a:tabLst>
            </a:pPr>
            <a:r>
              <a:rPr lang="en-US" sz="2200" dirty="0">
                <a:solidFill>
                  <a:schemeClr val="accent2"/>
                </a:solidFill>
              </a:rPr>
              <a:t>Lab test equipment </a:t>
            </a:r>
          </a:p>
          <a:p>
            <a:pPr marL="228600" indent="-228600">
              <a:spcBef>
                <a:spcPct val="20000"/>
              </a:spcBef>
              <a:buFontTx/>
              <a:buChar char="•"/>
              <a:tabLst>
                <a:tab pos="228600" algn="l"/>
                <a:tab pos="914400" algn="l"/>
              </a:tabLst>
            </a:pPr>
            <a:r>
              <a:rPr lang="en-US" sz="2200" dirty="0">
                <a:solidFill>
                  <a:schemeClr val="accent2"/>
                </a:solidFill>
              </a:rPr>
              <a:t>New circuit </a:t>
            </a:r>
            <a:r>
              <a:rPr lang="en-US" sz="2200" dirty="0" smtClean="0">
                <a:solidFill>
                  <a:schemeClr val="accent2"/>
                </a:solidFill>
              </a:rPr>
              <a:t>devices </a:t>
            </a:r>
            <a:r>
              <a:rPr lang="en-US" sz="2200" dirty="0">
                <a:solidFill>
                  <a:schemeClr val="accent2"/>
                </a:solidFill>
              </a:rPr>
              <a:t>(LED’s, comparators, diodes, etc)</a:t>
            </a:r>
          </a:p>
          <a:p>
            <a:pPr marL="228600" indent="-228600">
              <a:spcBef>
                <a:spcPct val="20000"/>
              </a:spcBef>
              <a:buFontTx/>
              <a:buChar char="•"/>
              <a:tabLst>
                <a:tab pos="228600" algn="l"/>
                <a:tab pos="914400" algn="l"/>
              </a:tabLst>
            </a:pPr>
            <a:r>
              <a:rPr lang="en-US" sz="2200" dirty="0">
                <a:solidFill>
                  <a:schemeClr val="accent2"/>
                </a:solidFill>
              </a:rPr>
              <a:t>New circuit applications (digital-to-analog conversion, analog-to-digital conversion, power supplies, pulse-width modulation, etc)</a:t>
            </a:r>
          </a:p>
          <a:p>
            <a:pPr marL="228600" indent="-228600">
              <a:spcBef>
                <a:spcPct val="20000"/>
              </a:spcBef>
              <a:tabLst>
                <a:tab pos="228600" algn="l"/>
                <a:tab pos="914400" algn="l"/>
              </a:tabLst>
            </a:pPr>
            <a:r>
              <a:rPr lang="en-US" sz="2200" dirty="0">
                <a:solidFill>
                  <a:schemeClr val="accent2"/>
                </a:solidFill>
              </a:rPr>
              <a:t>   </a:t>
            </a:r>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1029"/>
          <p:cNvSpPr>
            <a:spLocks noChangeArrowheads="1"/>
          </p:cNvSpPr>
          <p:nvPr/>
        </p:nvSpPr>
        <p:spPr bwMode="auto">
          <a:xfrm>
            <a:off x="0" y="381000"/>
            <a:ext cx="9144000" cy="1295400"/>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2200" b="1" u="sng" dirty="0">
                <a:solidFill>
                  <a:schemeClr val="accent2"/>
                </a:solidFill>
                <a:cs typeface="Tahoma" pitchFamily="34" charset="0"/>
              </a:rPr>
              <a:t>Lab Equipment</a:t>
            </a:r>
            <a:endParaRPr lang="en-US" sz="2200" b="1" u="sng" dirty="0">
              <a:solidFill>
                <a:schemeClr val="accent2"/>
              </a:solidFill>
              <a:cs typeface="Times New Roman" pitchFamily="18" charset="0"/>
            </a:endParaRPr>
          </a:p>
          <a:p>
            <a:pPr>
              <a:lnSpc>
                <a:spcPct val="90000"/>
              </a:lnSpc>
              <a:spcBef>
                <a:spcPct val="20000"/>
              </a:spcBef>
              <a:tabLst>
                <a:tab pos="342900" algn="l"/>
                <a:tab pos="914400" algn="l"/>
              </a:tabLst>
            </a:pPr>
            <a:r>
              <a:rPr lang="en-US" sz="2200" dirty="0">
                <a:cs typeface="Tahoma" pitchFamily="34" charset="0"/>
              </a:rPr>
              <a:t>Before beginning Lab #1 next week, let’s take some time to become familiar with some of the equipment in the lab. </a:t>
            </a:r>
            <a:r>
              <a:rPr lang="en-US" sz="2200" dirty="0" smtClean="0">
                <a:cs typeface="Tahoma" pitchFamily="34" charset="0"/>
              </a:rPr>
              <a:t>  Manuals are available online for more detailed information.</a:t>
            </a:r>
            <a:endParaRPr lang="en-US" sz="2200" dirty="0">
              <a:cs typeface="Tahoma" pitchFamily="34" charset="0"/>
            </a:endParaRPr>
          </a:p>
        </p:txBody>
      </p:sp>
      <p:pic>
        <p:nvPicPr>
          <p:cNvPr id="13319" name="Picture 1030" descr="E:\Courses\EGR262\Images\AgilentMultimeters34401A.jpg"/>
          <p:cNvPicPr>
            <a:picLocks noChangeAspect="1" noChangeArrowheads="1"/>
          </p:cNvPicPr>
          <p:nvPr/>
        </p:nvPicPr>
        <p:blipFill>
          <a:blip r:embed="rId2" cstate="print"/>
          <a:srcRect/>
          <a:stretch>
            <a:fillRect/>
          </a:stretch>
        </p:blipFill>
        <p:spPr bwMode="auto">
          <a:xfrm>
            <a:off x="685800" y="1676400"/>
            <a:ext cx="3200400" cy="1809750"/>
          </a:xfrm>
          <a:prstGeom prst="rect">
            <a:avLst/>
          </a:prstGeom>
          <a:noFill/>
          <a:ln w="9525">
            <a:noFill/>
            <a:miter lim="800000"/>
            <a:headEnd/>
            <a:tailEnd/>
          </a:ln>
        </p:spPr>
      </p:pic>
      <p:sp>
        <p:nvSpPr>
          <p:cNvPr id="13320" name="Rectangle 1031"/>
          <p:cNvSpPr>
            <a:spLocks noChangeArrowheads="1"/>
          </p:cNvSpPr>
          <p:nvPr/>
        </p:nvSpPr>
        <p:spPr bwMode="auto">
          <a:xfrm>
            <a:off x="4095140" y="1524000"/>
            <a:ext cx="5048860" cy="1143000"/>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2200" b="1" u="sng" dirty="0">
                <a:solidFill>
                  <a:schemeClr val="accent2"/>
                </a:solidFill>
                <a:cs typeface="Tahoma" pitchFamily="34" charset="0"/>
              </a:rPr>
              <a:t>Agilent 34401 Multimeter</a:t>
            </a:r>
            <a:endParaRPr lang="en-US" sz="2200" b="1" u="sng" dirty="0">
              <a:solidFill>
                <a:schemeClr val="accent2"/>
              </a:solidFill>
              <a:cs typeface="Times New Roman" pitchFamily="18" charset="0"/>
            </a:endParaRPr>
          </a:p>
          <a:p>
            <a:pPr>
              <a:lnSpc>
                <a:spcPct val="90000"/>
              </a:lnSpc>
              <a:spcBef>
                <a:spcPct val="20000"/>
              </a:spcBef>
              <a:tabLst>
                <a:tab pos="342900" algn="l"/>
                <a:tab pos="914400" algn="l"/>
              </a:tabLst>
            </a:pPr>
            <a:r>
              <a:rPr lang="en-US" sz="2200" dirty="0">
                <a:cs typeface="Tahoma" pitchFamily="34" charset="0"/>
              </a:rPr>
              <a:t>Use to measure voltage, current, resistance, frequency, and more.</a:t>
            </a:r>
          </a:p>
        </p:txBody>
      </p:sp>
      <p:pic>
        <p:nvPicPr>
          <p:cNvPr id="13321" name="Picture 1032" descr="E:\Courses\EGR262\Images\PS280 DC Power Supply Image.jpg"/>
          <p:cNvPicPr>
            <a:picLocks noChangeAspect="1" noChangeArrowheads="1"/>
          </p:cNvPicPr>
          <p:nvPr/>
        </p:nvPicPr>
        <p:blipFill>
          <a:blip r:embed="rId3" cstate="print"/>
          <a:srcRect/>
          <a:stretch>
            <a:fillRect/>
          </a:stretch>
        </p:blipFill>
        <p:spPr bwMode="auto">
          <a:xfrm>
            <a:off x="685800" y="3486150"/>
            <a:ext cx="2800350" cy="1674813"/>
          </a:xfrm>
          <a:prstGeom prst="rect">
            <a:avLst/>
          </a:prstGeom>
          <a:noFill/>
          <a:ln w="9525">
            <a:noFill/>
            <a:miter lim="800000"/>
            <a:headEnd/>
            <a:tailEnd/>
          </a:ln>
        </p:spPr>
      </p:pic>
      <p:sp>
        <p:nvSpPr>
          <p:cNvPr id="13322" name="Rectangle 1033"/>
          <p:cNvSpPr>
            <a:spLocks noChangeArrowheads="1"/>
          </p:cNvSpPr>
          <p:nvPr/>
        </p:nvSpPr>
        <p:spPr bwMode="auto">
          <a:xfrm>
            <a:off x="4189657" y="3657600"/>
            <a:ext cx="4954343" cy="1066800"/>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2200" b="1" u="sng" dirty="0">
                <a:solidFill>
                  <a:schemeClr val="accent2"/>
                </a:solidFill>
                <a:cs typeface="Tahoma" pitchFamily="34" charset="0"/>
              </a:rPr>
              <a:t>PS280 DC Power Supply</a:t>
            </a:r>
            <a:endParaRPr lang="en-US" sz="2200" b="1" u="sng" dirty="0">
              <a:solidFill>
                <a:schemeClr val="accent2"/>
              </a:solidFill>
              <a:cs typeface="Times New Roman" pitchFamily="18" charset="0"/>
            </a:endParaRPr>
          </a:p>
          <a:p>
            <a:pPr>
              <a:lnSpc>
                <a:spcPct val="90000"/>
              </a:lnSpc>
              <a:spcBef>
                <a:spcPct val="20000"/>
              </a:spcBef>
              <a:tabLst>
                <a:tab pos="342900" algn="l"/>
                <a:tab pos="914400" algn="l"/>
              </a:tabLst>
            </a:pPr>
            <a:r>
              <a:rPr lang="en-US" sz="2200" dirty="0">
                <a:cs typeface="Tahoma" pitchFamily="34" charset="0"/>
              </a:rPr>
              <a:t>Two 0-30V variable supplies and one fixed 5V supply.</a:t>
            </a:r>
          </a:p>
        </p:txBody>
      </p:sp>
      <p:grpSp>
        <p:nvGrpSpPr>
          <p:cNvPr id="13323" name="Group 1034"/>
          <p:cNvGrpSpPr>
            <a:grpSpLocks/>
          </p:cNvGrpSpPr>
          <p:nvPr/>
        </p:nvGrpSpPr>
        <p:grpSpPr bwMode="auto">
          <a:xfrm>
            <a:off x="739775" y="5214938"/>
            <a:ext cx="4914900" cy="1501775"/>
            <a:chOff x="1505" y="989"/>
            <a:chExt cx="8944" cy="3268"/>
          </a:xfrm>
        </p:grpSpPr>
        <p:sp>
          <p:nvSpPr>
            <p:cNvPr id="13325" name="Rectangle 1035"/>
            <p:cNvSpPr>
              <a:spLocks noChangeArrowheads="1"/>
            </p:cNvSpPr>
            <p:nvPr/>
          </p:nvSpPr>
          <p:spPr bwMode="auto">
            <a:xfrm>
              <a:off x="1505" y="989"/>
              <a:ext cx="8944" cy="3268"/>
            </a:xfrm>
            <a:prstGeom prst="rect">
              <a:avLst/>
            </a:prstGeom>
            <a:solidFill>
              <a:srgbClr val="FFFFFF"/>
            </a:solidFill>
            <a:ln w="9525">
              <a:solidFill>
                <a:srgbClr val="000000"/>
              </a:solidFill>
              <a:miter lim="800000"/>
              <a:headEnd/>
              <a:tailEnd/>
            </a:ln>
          </p:spPr>
          <p:txBody>
            <a:bodyPr/>
            <a:lstStyle/>
            <a:p>
              <a:endParaRPr lang="en-US"/>
            </a:p>
          </p:txBody>
        </p:sp>
        <p:sp>
          <p:nvSpPr>
            <p:cNvPr id="13326" name="Rectangle 1036"/>
            <p:cNvSpPr>
              <a:spLocks noChangeArrowheads="1"/>
            </p:cNvSpPr>
            <p:nvPr/>
          </p:nvSpPr>
          <p:spPr bwMode="auto">
            <a:xfrm>
              <a:off x="1548" y="1032"/>
              <a:ext cx="8858" cy="1462"/>
            </a:xfrm>
            <a:prstGeom prst="rect">
              <a:avLst/>
            </a:prstGeom>
            <a:solidFill>
              <a:srgbClr val="FFFFFF"/>
            </a:solidFill>
            <a:ln w="9525">
              <a:solidFill>
                <a:srgbClr val="000000"/>
              </a:solidFill>
              <a:miter lim="800000"/>
              <a:headEnd/>
              <a:tailEnd/>
            </a:ln>
          </p:spPr>
          <p:txBody>
            <a:bodyPr/>
            <a:lstStyle/>
            <a:p>
              <a:endParaRPr lang="en-US"/>
            </a:p>
          </p:txBody>
        </p:sp>
        <p:sp>
          <p:nvSpPr>
            <p:cNvPr id="13327" name="Oval 1037"/>
            <p:cNvSpPr>
              <a:spLocks noChangeArrowheads="1"/>
            </p:cNvSpPr>
            <p:nvPr/>
          </p:nvSpPr>
          <p:spPr bwMode="auto">
            <a:xfrm>
              <a:off x="159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28" name="Oval 1038"/>
            <p:cNvSpPr>
              <a:spLocks noChangeArrowheads="1"/>
            </p:cNvSpPr>
            <p:nvPr/>
          </p:nvSpPr>
          <p:spPr bwMode="auto">
            <a:xfrm>
              <a:off x="159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29" name="Oval 1039"/>
            <p:cNvSpPr>
              <a:spLocks noChangeArrowheads="1"/>
            </p:cNvSpPr>
            <p:nvPr/>
          </p:nvSpPr>
          <p:spPr bwMode="auto">
            <a:xfrm>
              <a:off x="159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30" name="Oval 1040"/>
            <p:cNvSpPr>
              <a:spLocks noChangeArrowheads="1"/>
            </p:cNvSpPr>
            <p:nvPr/>
          </p:nvSpPr>
          <p:spPr bwMode="auto">
            <a:xfrm>
              <a:off x="159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31" name="Oval 1041"/>
            <p:cNvSpPr>
              <a:spLocks noChangeArrowheads="1"/>
            </p:cNvSpPr>
            <p:nvPr/>
          </p:nvSpPr>
          <p:spPr bwMode="auto">
            <a:xfrm>
              <a:off x="159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32" name="Oval 1042"/>
            <p:cNvSpPr>
              <a:spLocks noChangeArrowheads="1"/>
            </p:cNvSpPr>
            <p:nvPr/>
          </p:nvSpPr>
          <p:spPr bwMode="auto">
            <a:xfrm>
              <a:off x="172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33" name="Oval 1043"/>
            <p:cNvSpPr>
              <a:spLocks noChangeArrowheads="1"/>
            </p:cNvSpPr>
            <p:nvPr/>
          </p:nvSpPr>
          <p:spPr bwMode="auto">
            <a:xfrm>
              <a:off x="172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34" name="Oval 1044"/>
            <p:cNvSpPr>
              <a:spLocks noChangeArrowheads="1"/>
            </p:cNvSpPr>
            <p:nvPr/>
          </p:nvSpPr>
          <p:spPr bwMode="auto">
            <a:xfrm>
              <a:off x="172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35" name="Oval 1045"/>
            <p:cNvSpPr>
              <a:spLocks noChangeArrowheads="1"/>
            </p:cNvSpPr>
            <p:nvPr/>
          </p:nvSpPr>
          <p:spPr bwMode="auto">
            <a:xfrm>
              <a:off x="172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36" name="Oval 1046"/>
            <p:cNvSpPr>
              <a:spLocks noChangeArrowheads="1"/>
            </p:cNvSpPr>
            <p:nvPr/>
          </p:nvSpPr>
          <p:spPr bwMode="auto">
            <a:xfrm>
              <a:off x="172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37" name="Oval 1047"/>
            <p:cNvSpPr>
              <a:spLocks noChangeArrowheads="1"/>
            </p:cNvSpPr>
            <p:nvPr/>
          </p:nvSpPr>
          <p:spPr bwMode="auto">
            <a:xfrm>
              <a:off x="184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38" name="Oval 1048"/>
            <p:cNvSpPr>
              <a:spLocks noChangeArrowheads="1"/>
            </p:cNvSpPr>
            <p:nvPr/>
          </p:nvSpPr>
          <p:spPr bwMode="auto">
            <a:xfrm>
              <a:off x="184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39" name="Oval 1049"/>
            <p:cNvSpPr>
              <a:spLocks noChangeArrowheads="1"/>
            </p:cNvSpPr>
            <p:nvPr/>
          </p:nvSpPr>
          <p:spPr bwMode="auto">
            <a:xfrm>
              <a:off x="184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40" name="Oval 1050"/>
            <p:cNvSpPr>
              <a:spLocks noChangeArrowheads="1"/>
            </p:cNvSpPr>
            <p:nvPr/>
          </p:nvSpPr>
          <p:spPr bwMode="auto">
            <a:xfrm>
              <a:off x="184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41" name="Oval 1051"/>
            <p:cNvSpPr>
              <a:spLocks noChangeArrowheads="1"/>
            </p:cNvSpPr>
            <p:nvPr/>
          </p:nvSpPr>
          <p:spPr bwMode="auto">
            <a:xfrm>
              <a:off x="184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42" name="Oval 1052"/>
            <p:cNvSpPr>
              <a:spLocks noChangeArrowheads="1"/>
            </p:cNvSpPr>
            <p:nvPr/>
          </p:nvSpPr>
          <p:spPr bwMode="auto">
            <a:xfrm>
              <a:off x="197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43" name="Oval 1053"/>
            <p:cNvSpPr>
              <a:spLocks noChangeArrowheads="1"/>
            </p:cNvSpPr>
            <p:nvPr/>
          </p:nvSpPr>
          <p:spPr bwMode="auto">
            <a:xfrm>
              <a:off x="197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44" name="Oval 1054"/>
            <p:cNvSpPr>
              <a:spLocks noChangeArrowheads="1"/>
            </p:cNvSpPr>
            <p:nvPr/>
          </p:nvSpPr>
          <p:spPr bwMode="auto">
            <a:xfrm>
              <a:off x="197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45" name="Oval 1055"/>
            <p:cNvSpPr>
              <a:spLocks noChangeArrowheads="1"/>
            </p:cNvSpPr>
            <p:nvPr/>
          </p:nvSpPr>
          <p:spPr bwMode="auto">
            <a:xfrm>
              <a:off x="197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46" name="Oval 1056"/>
            <p:cNvSpPr>
              <a:spLocks noChangeArrowheads="1"/>
            </p:cNvSpPr>
            <p:nvPr/>
          </p:nvSpPr>
          <p:spPr bwMode="auto">
            <a:xfrm>
              <a:off x="197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47" name="Oval 1057"/>
            <p:cNvSpPr>
              <a:spLocks noChangeArrowheads="1"/>
            </p:cNvSpPr>
            <p:nvPr/>
          </p:nvSpPr>
          <p:spPr bwMode="auto">
            <a:xfrm>
              <a:off x="210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48" name="Oval 1058"/>
            <p:cNvSpPr>
              <a:spLocks noChangeArrowheads="1"/>
            </p:cNvSpPr>
            <p:nvPr/>
          </p:nvSpPr>
          <p:spPr bwMode="auto">
            <a:xfrm>
              <a:off x="210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49" name="Oval 1059"/>
            <p:cNvSpPr>
              <a:spLocks noChangeArrowheads="1"/>
            </p:cNvSpPr>
            <p:nvPr/>
          </p:nvSpPr>
          <p:spPr bwMode="auto">
            <a:xfrm>
              <a:off x="210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50" name="Oval 1060"/>
            <p:cNvSpPr>
              <a:spLocks noChangeArrowheads="1"/>
            </p:cNvSpPr>
            <p:nvPr/>
          </p:nvSpPr>
          <p:spPr bwMode="auto">
            <a:xfrm>
              <a:off x="210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51" name="Oval 1061"/>
            <p:cNvSpPr>
              <a:spLocks noChangeArrowheads="1"/>
            </p:cNvSpPr>
            <p:nvPr/>
          </p:nvSpPr>
          <p:spPr bwMode="auto">
            <a:xfrm>
              <a:off x="210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52" name="Oval 1062"/>
            <p:cNvSpPr>
              <a:spLocks noChangeArrowheads="1"/>
            </p:cNvSpPr>
            <p:nvPr/>
          </p:nvSpPr>
          <p:spPr bwMode="auto">
            <a:xfrm>
              <a:off x="223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53" name="Oval 1063"/>
            <p:cNvSpPr>
              <a:spLocks noChangeArrowheads="1"/>
            </p:cNvSpPr>
            <p:nvPr/>
          </p:nvSpPr>
          <p:spPr bwMode="auto">
            <a:xfrm>
              <a:off x="223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54" name="Oval 1064"/>
            <p:cNvSpPr>
              <a:spLocks noChangeArrowheads="1"/>
            </p:cNvSpPr>
            <p:nvPr/>
          </p:nvSpPr>
          <p:spPr bwMode="auto">
            <a:xfrm>
              <a:off x="223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55" name="Oval 1065"/>
            <p:cNvSpPr>
              <a:spLocks noChangeArrowheads="1"/>
            </p:cNvSpPr>
            <p:nvPr/>
          </p:nvSpPr>
          <p:spPr bwMode="auto">
            <a:xfrm>
              <a:off x="223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56" name="Oval 1066"/>
            <p:cNvSpPr>
              <a:spLocks noChangeArrowheads="1"/>
            </p:cNvSpPr>
            <p:nvPr/>
          </p:nvSpPr>
          <p:spPr bwMode="auto">
            <a:xfrm>
              <a:off x="223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57" name="Oval 1067"/>
            <p:cNvSpPr>
              <a:spLocks noChangeArrowheads="1"/>
            </p:cNvSpPr>
            <p:nvPr/>
          </p:nvSpPr>
          <p:spPr bwMode="auto">
            <a:xfrm>
              <a:off x="236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58" name="Oval 1068"/>
            <p:cNvSpPr>
              <a:spLocks noChangeArrowheads="1"/>
            </p:cNvSpPr>
            <p:nvPr/>
          </p:nvSpPr>
          <p:spPr bwMode="auto">
            <a:xfrm>
              <a:off x="236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59" name="Oval 1069"/>
            <p:cNvSpPr>
              <a:spLocks noChangeArrowheads="1"/>
            </p:cNvSpPr>
            <p:nvPr/>
          </p:nvSpPr>
          <p:spPr bwMode="auto">
            <a:xfrm>
              <a:off x="236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60" name="Oval 1070"/>
            <p:cNvSpPr>
              <a:spLocks noChangeArrowheads="1"/>
            </p:cNvSpPr>
            <p:nvPr/>
          </p:nvSpPr>
          <p:spPr bwMode="auto">
            <a:xfrm>
              <a:off x="236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61" name="Oval 1071"/>
            <p:cNvSpPr>
              <a:spLocks noChangeArrowheads="1"/>
            </p:cNvSpPr>
            <p:nvPr/>
          </p:nvSpPr>
          <p:spPr bwMode="auto">
            <a:xfrm>
              <a:off x="236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62" name="Oval 1072"/>
            <p:cNvSpPr>
              <a:spLocks noChangeArrowheads="1"/>
            </p:cNvSpPr>
            <p:nvPr/>
          </p:nvSpPr>
          <p:spPr bwMode="auto">
            <a:xfrm>
              <a:off x="249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63" name="Oval 1073"/>
            <p:cNvSpPr>
              <a:spLocks noChangeArrowheads="1"/>
            </p:cNvSpPr>
            <p:nvPr/>
          </p:nvSpPr>
          <p:spPr bwMode="auto">
            <a:xfrm>
              <a:off x="249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64" name="Oval 1074"/>
            <p:cNvSpPr>
              <a:spLocks noChangeArrowheads="1"/>
            </p:cNvSpPr>
            <p:nvPr/>
          </p:nvSpPr>
          <p:spPr bwMode="auto">
            <a:xfrm>
              <a:off x="249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65" name="Oval 1075"/>
            <p:cNvSpPr>
              <a:spLocks noChangeArrowheads="1"/>
            </p:cNvSpPr>
            <p:nvPr/>
          </p:nvSpPr>
          <p:spPr bwMode="auto">
            <a:xfrm>
              <a:off x="249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66" name="Oval 1076"/>
            <p:cNvSpPr>
              <a:spLocks noChangeArrowheads="1"/>
            </p:cNvSpPr>
            <p:nvPr/>
          </p:nvSpPr>
          <p:spPr bwMode="auto">
            <a:xfrm>
              <a:off x="249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67" name="Oval 1077"/>
            <p:cNvSpPr>
              <a:spLocks noChangeArrowheads="1"/>
            </p:cNvSpPr>
            <p:nvPr/>
          </p:nvSpPr>
          <p:spPr bwMode="auto">
            <a:xfrm>
              <a:off x="262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68" name="Oval 1078"/>
            <p:cNvSpPr>
              <a:spLocks noChangeArrowheads="1"/>
            </p:cNvSpPr>
            <p:nvPr/>
          </p:nvSpPr>
          <p:spPr bwMode="auto">
            <a:xfrm>
              <a:off x="262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69" name="Oval 1079"/>
            <p:cNvSpPr>
              <a:spLocks noChangeArrowheads="1"/>
            </p:cNvSpPr>
            <p:nvPr/>
          </p:nvSpPr>
          <p:spPr bwMode="auto">
            <a:xfrm>
              <a:off x="262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70" name="Oval 1080"/>
            <p:cNvSpPr>
              <a:spLocks noChangeArrowheads="1"/>
            </p:cNvSpPr>
            <p:nvPr/>
          </p:nvSpPr>
          <p:spPr bwMode="auto">
            <a:xfrm>
              <a:off x="262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71" name="Oval 1081"/>
            <p:cNvSpPr>
              <a:spLocks noChangeArrowheads="1"/>
            </p:cNvSpPr>
            <p:nvPr/>
          </p:nvSpPr>
          <p:spPr bwMode="auto">
            <a:xfrm>
              <a:off x="262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72" name="Oval 1082"/>
            <p:cNvSpPr>
              <a:spLocks noChangeArrowheads="1"/>
            </p:cNvSpPr>
            <p:nvPr/>
          </p:nvSpPr>
          <p:spPr bwMode="auto">
            <a:xfrm>
              <a:off x="275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73" name="Oval 1083"/>
            <p:cNvSpPr>
              <a:spLocks noChangeArrowheads="1"/>
            </p:cNvSpPr>
            <p:nvPr/>
          </p:nvSpPr>
          <p:spPr bwMode="auto">
            <a:xfrm>
              <a:off x="275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74" name="Oval 1084"/>
            <p:cNvSpPr>
              <a:spLocks noChangeArrowheads="1"/>
            </p:cNvSpPr>
            <p:nvPr/>
          </p:nvSpPr>
          <p:spPr bwMode="auto">
            <a:xfrm>
              <a:off x="275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75" name="Oval 1085"/>
            <p:cNvSpPr>
              <a:spLocks noChangeArrowheads="1"/>
            </p:cNvSpPr>
            <p:nvPr/>
          </p:nvSpPr>
          <p:spPr bwMode="auto">
            <a:xfrm>
              <a:off x="275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76" name="Oval 1086"/>
            <p:cNvSpPr>
              <a:spLocks noChangeArrowheads="1"/>
            </p:cNvSpPr>
            <p:nvPr/>
          </p:nvSpPr>
          <p:spPr bwMode="auto">
            <a:xfrm>
              <a:off x="275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77" name="Oval 1087"/>
            <p:cNvSpPr>
              <a:spLocks noChangeArrowheads="1"/>
            </p:cNvSpPr>
            <p:nvPr/>
          </p:nvSpPr>
          <p:spPr bwMode="auto">
            <a:xfrm>
              <a:off x="288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78" name="Oval 1088"/>
            <p:cNvSpPr>
              <a:spLocks noChangeArrowheads="1"/>
            </p:cNvSpPr>
            <p:nvPr/>
          </p:nvSpPr>
          <p:spPr bwMode="auto">
            <a:xfrm>
              <a:off x="288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79" name="Oval 1089"/>
            <p:cNvSpPr>
              <a:spLocks noChangeArrowheads="1"/>
            </p:cNvSpPr>
            <p:nvPr/>
          </p:nvSpPr>
          <p:spPr bwMode="auto">
            <a:xfrm>
              <a:off x="288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80" name="Oval 1090"/>
            <p:cNvSpPr>
              <a:spLocks noChangeArrowheads="1"/>
            </p:cNvSpPr>
            <p:nvPr/>
          </p:nvSpPr>
          <p:spPr bwMode="auto">
            <a:xfrm>
              <a:off x="288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81" name="Oval 1091"/>
            <p:cNvSpPr>
              <a:spLocks noChangeArrowheads="1"/>
            </p:cNvSpPr>
            <p:nvPr/>
          </p:nvSpPr>
          <p:spPr bwMode="auto">
            <a:xfrm>
              <a:off x="288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82" name="Oval 1092"/>
            <p:cNvSpPr>
              <a:spLocks noChangeArrowheads="1"/>
            </p:cNvSpPr>
            <p:nvPr/>
          </p:nvSpPr>
          <p:spPr bwMode="auto">
            <a:xfrm>
              <a:off x="301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83" name="Oval 1093"/>
            <p:cNvSpPr>
              <a:spLocks noChangeArrowheads="1"/>
            </p:cNvSpPr>
            <p:nvPr/>
          </p:nvSpPr>
          <p:spPr bwMode="auto">
            <a:xfrm>
              <a:off x="301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84" name="Oval 1094"/>
            <p:cNvSpPr>
              <a:spLocks noChangeArrowheads="1"/>
            </p:cNvSpPr>
            <p:nvPr/>
          </p:nvSpPr>
          <p:spPr bwMode="auto">
            <a:xfrm>
              <a:off x="301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85" name="Oval 1095"/>
            <p:cNvSpPr>
              <a:spLocks noChangeArrowheads="1"/>
            </p:cNvSpPr>
            <p:nvPr/>
          </p:nvSpPr>
          <p:spPr bwMode="auto">
            <a:xfrm>
              <a:off x="301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86" name="Oval 1096"/>
            <p:cNvSpPr>
              <a:spLocks noChangeArrowheads="1"/>
            </p:cNvSpPr>
            <p:nvPr/>
          </p:nvSpPr>
          <p:spPr bwMode="auto">
            <a:xfrm>
              <a:off x="301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87" name="Oval 1097"/>
            <p:cNvSpPr>
              <a:spLocks noChangeArrowheads="1"/>
            </p:cNvSpPr>
            <p:nvPr/>
          </p:nvSpPr>
          <p:spPr bwMode="auto">
            <a:xfrm>
              <a:off x="313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88" name="Oval 1098"/>
            <p:cNvSpPr>
              <a:spLocks noChangeArrowheads="1"/>
            </p:cNvSpPr>
            <p:nvPr/>
          </p:nvSpPr>
          <p:spPr bwMode="auto">
            <a:xfrm>
              <a:off x="313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89" name="Oval 1099"/>
            <p:cNvSpPr>
              <a:spLocks noChangeArrowheads="1"/>
            </p:cNvSpPr>
            <p:nvPr/>
          </p:nvSpPr>
          <p:spPr bwMode="auto">
            <a:xfrm>
              <a:off x="313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90" name="Oval 1100"/>
            <p:cNvSpPr>
              <a:spLocks noChangeArrowheads="1"/>
            </p:cNvSpPr>
            <p:nvPr/>
          </p:nvSpPr>
          <p:spPr bwMode="auto">
            <a:xfrm>
              <a:off x="313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91" name="Oval 1101"/>
            <p:cNvSpPr>
              <a:spLocks noChangeArrowheads="1"/>
            </p:cNvSpPr>
            <p:nvPr/>
          </p:nvSpPr>
          <p:spPr bwMode="auto">
            <a:xfrm>
              <a:off x="313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92" name="Oval 1102"/>
            <p:cNvSpPr>
              <a:spLocks noChangeArrowheads="1"/>
            </p:cNvSpPr>
            <p:nvPr/>
          </p:nvSpPr>
          <p:spPr bwMode="auto">
            <a:xfrm>
              <a:off x="326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93" name="Oval 1103"/>
            <p:cNvSpPr>
              <a:spLocks noChangeArrowheads="1"/>
            </p:cNvSpPr>
            <p:nvPr/>
          </p:nvSpPr>
          <p:spPr bwMode="auto">
            <a:xfrm>
              <a:off x="326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94" name="Oval 1104"/>
            <p:cNvSpPr>
              <a:spLocks noChangeArrowheads="1"/>
            </p:cNvSpPr>
            <p:nvPr/>
          </p:nvSpPr>
          <p:spPr bwMode="auto">
            <a:xfrm>
              <a:off x="326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395" name="Oval 1105"/>
            <p:cNvSpPr>
              <a:spLocks noChangeArrowheads="1"/>
            </p:cNvSpPr>
            <p:nvPr/>
          </p:nvSpPr>
          <p:spPr bwMode="auto">
            <a:xfrm>
              <a:off x="326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396" name="Oval 1106"/>
            <p:cNvSpPr>
              <a:spLocks noChangeArrowheads="1"/>
            </p:cNvSpPr>
            <p:nvPr/>
          </p:nvSpPr>
          <p:spPr bwMode="auto">
            <a:xfrm>
              <a:off x="326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397" name="Oval 1107"/>
            <p:cNvSpPr>
              <a:spLocks noChangeArrowheads="1"/>
            </p:cNvSpPr>
            <p:nvPr/>
          </p:nvSpPr>
          <p:spPr bwMode="auto">
            <a:xfrm>
              <a:off x="339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398" name="Oval 1108"/>
            <p:cNvSpPr>
              <a:spLocks noChangeArrowheads="1"/>
            </p:cNvSpPr>
            <p:nvPr/>
          </p:nvSpPr>
          <p:spPr bwMode="auto">
            <a:xfrm>
              <a:off x="339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399" name="Oval 1109"/>
            <p:cNvSpPr>
              <a:spLocks noChangeArrowheads="1"/>
            </p:cNvSpPr>
            <p:nvPr/>
          </p:nvSpPr>
          <p:spPr bwMode="auto">
            <a:xfrm>
              <a:off x="339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00" name="Oval 1110"/>
            <p:cNvSpPr>
              <a:spLocks noChangeArrowheads="1"/>
            </p:cNvSpPr>
            <p:nvPr/>
          </p:nvSpPr>
          <p:spPr bwMode="auto">
            <a:xfrm>
              <a:off x="339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01" name="Oval 1111"/>
            <p:cNvSpPr>
              <a:spLocks noChangeArrowheads="1"/>
            </p:cNvSpPr>
            <p:nvPr/>
          </p:nvSpPr>
          <p:spPr bwMode="auto">
            <a:xfrm>
              <a:off x="339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02" name="Oval 1112"/>
            <p:cNvSpPr>
              <a:spLocks noChangeArrowheads="1"/>
            </p:cNvSpPr>
            <p:nvPr/>
          </p:nvSpPr>
          <p:spPr bwMode="auto">
            <a:xfrm>
              <a:off x="352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03" name="Oval 1113"/>
            <p:cNvSpPr>
              <a:spLocks noChangeArrowheads="1"/>
            </p:cNvSpPr>
            <p:nvPr/>
          </p:nvSpPr>
          <p:spPr bwMode="auto">
            <a:xfrm>
              <a:off x="352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04" name="Oval 1114"/>
            <p:cNvSpPr>
              <a:spLocks noChangeArrowheads="1"/>
            </p:cNvSpPr>
            <p:nvPr/>
          </p:nvSpPr>
          <p:spPr bwMode="auto">
            <a:xfrm>
              <a:off x="352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05" name="Oval 1115"/>
            <p:cNvSpPr>
              <a:spLocks noChangeArrowheads="1"/>
            </p:cNvSpPr>
            <p:nvPr/>
          </p:nvSpPr>
          <p:spPr bwMode="auto">
            <a:xfrm>
              <a:off x="352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06" name="Oval 1116"/>
            <p:cNvSpPr>
              <a:spLocks noChangeArrowheads="1"/>
            </p:cNvSpPr>
            <p:nvPr/>
          </p:nvSpPr>
          <p:spPr bwMode="auto">
            <a:xfrm>
              <a:off x="352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07" name="Oval 1117"/>
            <p:cNvSpPr>
              <a:spLocks noChangeArrowheads="1"/>
            </p:cNvSpPr>
            <p:nvPr/>
          </p:nvSpPr>
          <p:spPr bwMode="auto">
            <a:xfrm>
              <a:off x="365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08" name="Oval 1118"/>
            <p:cNvSpPr>
              <a:spLocks noChangeArrowheads="1"/>
            </p:cNvSpPr>
            <p:nvPr/>
          </p:nvSpPr>
          <p:spPr bwMode="auto">
            <a:xfrm>
              <a:off x="365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09" name="Oval 1119"/>
            <p:cNvSpPr>
              <a:spLocks noChangeArrowheads="1"/>
            </p:cNvSpPr>
            <p:nvPr/>
          </p:nvSpPr>
          <p:spPr bwMode="auto">
            <a:xfrm>
              <a:off x="365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10" name="Oval 1120"/>
            <p:cNvSpPr>
              <a:spLocks noChangeArrowheads="1"/>
            </p:cNvSpPr>
            <p:nvPr/>
          </p:nvSpPr>
          <p:spPr bwMode="auto">
            <a:xfrm>
              <a:off x="365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11" name="Oval 1121"/>
            <p:cNvSpPr>
              <a:spLocks noChangeArrowheads="1"/>
            </p:cNvSpPr>
            <p:nvPr/>
          </p:nvSpPr>
          <p:spPr bwMode="auto">
            <a:xfrm>
              <a:off x="365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12" name="Oval 1122"/>
            <p:cNvSpPr>
              <a:spLocks noChangeArrowheads="1"/>
            </p:cNvSpPr>
            <p:nvPr/>
          </p:nvSpPr>
          <p:spPr bwMode="auto">
            <a:xfrm>
              <a:off x="378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13" name="Oval 1123"/>
            <p:cNvSpPr>
              <a:spLocks noChangeArrowheads="1"/>
            </p:cNvSpPr>
            <p:nvPr/>
          </p:nvSpPr>
          <p:spPr bwMode="auto">
            <a:xfrm>
              <a:off x="378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14" name="Oval 1124"/>
            <p:cNvSpPr>
              <a:spLocks noChangeArrowheads="1"/>
            </p:cNvSpPr>
            <p:nvPr/>
          </p:nvSpPr>
          <p:spPr bwMode="auto">
            <a:xfrm>
              <a:off x="378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15" name="Oval 1125"/>
            <p:cNvSpPr>
              <a:spLocks noChangeArrowheads="1"/>
            </p:cNvSpPr>
            <p:nvPr/>
          </p:nvSpPr>
          <p:spPr bwMode="auto">
            <a:xfrm>
              <a:off x="378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16" name="Oval 1126"/>
            <p:cNvSpPr>
              <a:spLocks noChangeArrowheads="1"/>
            </p:cNvSpPr>
            <p:nvPr/>
          </p:nvSpPr>
          <p:spPr bwMode="auto">
            <a:xfrm>
              <a:off x="378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17" name="Oval 1127"/>
            <p:cNvSpPr>
              <a:spLocks noChangeArrowheads="1"/>
            </p:cNvSpPr>
            <p:nvPr/>
          </p:nvSpPr>
          <p:spPr bwMode="auto">
            <a:xfrm>
              <a:off x="391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18" name="Oval 1128"/>
            <p:cNvSpPr>
              <a:spLocks noChangeArrowheads="1"/>
            </p:cNvSpPr>
            <p:nvPr/>
          </p:nvSpPr>
          <p:spPr bwMode="auto">
            <a:xfrm>
              <a:off x="391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19" name="Oval 1129"/>
            <p:cNvSpPr>
              <a:spLocks noChangeArrowheads="1"/>
            </p:cNvSpPr>
            <p:nvPr/>
          </p:nvSpPr>
          <p:spPr bwMode="auto">
            <a:xfrm>
              <a:off x="391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20" name="Oval 1130"/>
            <p:cNvSpPr>
              <a:spLocks noChangeArrowheads="1"/>
            </p:cNvSpPr>
            <p:nvPr/>
          </p:nvSpPr>
          <p:spPr bwMode="auto">
            <a:xfrm>
              <a:off x="391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21" name="Oval 1131"/>
            <p:cNvSpPr>
              <a:spLocks noChangeArrowheads="1"/>
            </p:cNvSpPr>
            <p:nvPr/>
          </p:nvSpPr>
          <p:spPr bwMode="auto">
            <a:xfrm>
              <a:off x="391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22" name="Oval 1132"/>
            <p:cNvSpPr>
              <a:spLocks noChangeArrowheads="1"/>
            </p:cNvSpPr>
            <p:nvPr/>
          </p:nvSpPr>
          <p:spPr bwMode="auto">
            <a:xfrm>
              <a:off x="404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23" name="Oval 1133"/>
            <p:cNvSpPr>
              <a:spLocks noChangeArrowheads="1"/>
            </p:cNvSpPr>
            <p:nvPr/>
          </p:nvSpPr>
          <p:spPr bwMode="auto">
            <a:xfrm>
              <a:off x="404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24" name="Oval 1134"/>
            <p:cNvSpPr>
              <a:spLocks noChangeArrowheads="1"/>
            </p:cNvSpPr>
            <p:nvPr/>
          </p:nvSpPr>
          <p:spPr bwMode="auto">
            <a:xfrm>
              <a:off x="404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25" name="Oval 1135"/>
            <p:cNvSpPr>
              <a:spLocks noChangeArrowheads="1"/>
            </p:cNvSpPr>
            <p:nvPr/>
          </p:nvSpPr>
          <p:spPr bwMode="auto">
            <a:xfrm>
              <a:off x="404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26" name="Oval 1136"/>
            <p:cNvSpPr>
              <a:spLocks noChangeArrowheads="1"/>
            </p:cNvSpPr>
            <p:nvPr/>
          </p:nvSpPr>
          <p:spPr bwMode="auto">
            <a:xfrm>
              <a:off x="404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27" name="Oval 1137"/>
            <p:cNvSpPr>
              <a:spLocks noChangeArrowheads="1"/>
            </p:cNvSpPr>
            <p:nvPr/>
          </p:nvSpPr>
          <p:spPr bwMode="auto">
            <a:xfrm>
              <a:off x="417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28" name="Oval 1138"/>
            <p:cNvSpPr>
              <a:spLocks noChangeArrowheads="1"/>
            </p:cNvSpPr>
            <p:nvPr/>
          </p:nvSpPr>
          <p:spPr bwMode="auto">
            <a:xfrm>
              <a:off x="417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29" name="Oval 1139"/>
            <p:cNvSpPr>
              <a:spLocks noChangeArrowheads="1"/>
            </p:cNvSpPr>
            <p:nvPr/>
          </p:nvSpPr>
          <p:spPr bwMode="auto">
            <a:xfrm>
              <a:off x="417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30" name="Oval 1140"/>
            <p:cNvSpPr>
              <a:spLocks noChangeArrowheads="1"/>
            </p:cNvSpPr>
            <p:nvPr/>
          </p:nvSpPr>
          <p:spPr bwMode="auto">
            <a:xfrm>
              <a:off x="417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31" name="Oval 1141"/>
            <p:cNvSpPr>
              <a:spLocks noChangeArrowheads="1"/>
            </p:cNvSpPr>
            <p:nvPr/>
          </p:nvSpPr>
          <p:spPr bwMode="auto">
            <a:xfrm>
              <a:off x="417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32" name="Oval 1142"/>
            <p:cNvSpPr>
              <a:spLocks noChangeArrowheads="1"/>
            </p:cNvSpPr>
            <p:nvPr/>
          </p:nvSpPr>
          <p:spPr bwMode="auto">
            <a:xfrm>
              <a:off x="430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33" name="Oval 1143"/>
            <p:cNvSpPr>
              <a:spLocks noChangeArrowheads="1"/>
            </p:cNvSpPr>
            <p:nvPr/>
          </p:nvSpPr>
          <p:spPr bwMode="auto">
            <a:xfrm>
              <a:off x="430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34" name="Oval 1144"/>
            <p:cNvSpPr>
              <a:spLocks noChangeArrowheads="1"/>
            </p:cNvSpPr>
            <p:nvPr/>
          </p:nvSpPr>
          <p:spPr bwMode="auto">
            <a:xfrm>
              <a:off x="430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35" name="Oval 1145"/>
            <p:cNvSpPr>
              <a:spLocks noChangeArrowheads="1"/>
            </p:cNvSpPr>
            <p:nvPr/>
          </p:nvSpPr>
          <p:spPr bwMode="auto">
            <a:xfrm>
              <a:off x="430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36" name="Oval 1146"/>
            <p:cNvSpPr>
              <a:spLocks noChangeArrowheads="1"/>
            </p:cNvSpPr>
            <p:nvPr/>
          </p:nvSpPr>
          <p:spPr bwMode="auto">
            <a:xfrm>
              <a:off x="430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37" name="Oval 1147"/>
            <p:cNvSpPr>
              <a:spLocks noChangeArrowheads="1"/>
            </p:cNvSpPr>
            <p:nvPr/>
          </p:nvSpPr>
          <p:spPr bwMode="auto">
            <a:xfrm>
              <a:off x="442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38" name="Oval 1148"/>
            <p:cNvSpPr>
              <a:spLocks noChangeArrowheads="1"/>
            </p:cNvSpPr>
            <p:nvPr/>
          </p:nvSpPr>
          <p:spPr bwMode="auto">
            <a:xfrm>
              <a:off x="442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39" name="Oval 1149"/>
            <p:cNvSpPr>
              <a:spLocks noChangeArrowheads="1"/>
            </p:cNvSpPr>
            <p:nvPr/>
          </p:nvSpPr>
          <p:spPr bwMode="auto">
            <a:xfrm>
              <a:off x="442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40" name="Oval 1150"/>
            <p:cNvSpPr>
              <a:spLocks noChangeArrowheads="1"/>
            </p:cNvSpPr>
            <p:nvPr/>
          </p:nvSpPr>
          <p:spPr bwMode="auto">
            <a:xfrm>
              <a:off x="442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41" name="Oval 1151"/>
            <p:cNvSpPr>
              <a:spLocks noChangeArrowheads="1"/>
            </p:cNvSpPr>
            <p:nvPr/>
          </p:nvSpPr>
          <p:spPr bwMode="auto">
            <a:xfrm>
              <a:off x="442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42" name="Oval 1152"/>
            <p:cNvSpPr>
              <a:spLocks noChangeArrowheads="1"/>
            </p:cNvSpPr>
            <p:nvPr/>
          </p:nvSpPr>
          <p:spPr bwMode="auto">
            <a:xfrm>
              <a:off x="455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43" name="Oval 1153"/>
            <p:cNvSpPr>
              <a:spLocks noChangeArrowheads="1"/>
            </p:cNvSpPr>
            <p:nvPr/>
          </p:nvSpPr>
          <p:spPr bwMode="auto">
            <a:xfrm>
              <a:off x="455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44" name="Oval 1154"/>
            <p:cNvSpPr>
              <a:spLocks noChangeArrowheads="1"/>
            </p:cNvSpPr>
            <p:nvPr/>
          </p:nvSpPr>
          <p:spPr bwMode="auto">
            <a:xfrm>
              <a:off x="455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45" name="Oval 1155"/>
            <p:cNvSpPr>
              <a:spLocks noChangeArrowheads="1"/>
            </p:cNvSpPr>
            <p:nvPr/>
          </p:nvSpPr>
          <p:spPr bwMode="auto">
            <a:xfrm>
              <a:off x="455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46" name="Oval 1156"/>
            <p:cNvSpPr>
              <a:spLocks noChangeArrowheads="1"/>
            </p:cNvSpPr>
            <p:nvPr/>
          </p:nvSpPr>
          <p:spPr bwMode="auto">
            <a:xfrm>
              <a:off x="455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47" name="Oval 1157"/>
            <p:cNvSpPr>
              <a:spLocks noChangeArrowheads="1"/>
            </p:cNvSpPr>
            <p:nvPr/>
          </p:nvSpPr>
          <p:spPr bwMode="auto">
            <a:xfrm>
              <a:off x="468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48" name="Oval 1158"/>
            <p:cNvSpPr>
              <a:spLocks noChangeArrowheads="1"/>
            </p:cNvSpPr>
            <p:nvPr/>
          </p:nvSpPr>
          <p:spPr bwMode="auto">
            <a:xfrm>
              <a:off x="468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49" name="Oval 1159"/>
            <p:cNvSpPr>
              <a:spLocks noChangeArrowheads="1"/>
            </p:cNvSpPr>
            <p:nvPr/>
          </p:nvSpPr>
          <p:spPr bwMode="auto">
            <a:xfrm>
              <a:off x="468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50" name="Oval 1160"/>
            <p:cNvSpPr>
              <a:spLocks noChangeArrowheads="1"/>
            </p:cNvSpPr>
            <p:nvPr/>
          </p:nvSpPr>
          <p:spPr bwMode="auto">
            <a:xfrm>
              <a:off x="468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51" name="Oval 1161"/>
            <p:cNvSpPr>
              <a:spLocks noChangeArrowheads="1"/>
            </p:cNvSpPr>
            <p:nvPr/>
          </p:nvSpPr>
          <p:spPr bwMode="auto">
            <a:xfrm>
              <a:off x="468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52" name="Oval 1162"/>
            <p:cNvSpPr>
              <a:spLocks noChangeArrowheads="1"/>
            </p:cNvSpPr>
            <p:nvPr/>
          </p:nvSpPr>
          <p:spPr bwMode="auto">
            <a:xfrm>
              <a:off x="481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53" name="Oval 1163"/>
            <p:cNvSpPr>
              <a:spLocks noChangeArrowheads="1"/>
            </p:cNvSpPr>
            <p:nvPr/>
          </p:nvSpPr>
          <p:spPr bwMode="auto">
            <a:xfrm>
              <a:off x="481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54" name="Oval 1164"/>
            <p:cNvSpPr>
              <a:spLocks noChangeArrowheads="1"/>
            </p:cNvSpPr>
            <p:nvPr/>
          </p:nvSpPr>
          <p:spPr bwMode="auto">
            <a:xfrm>
              <a:off x="481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55" name="Oval 1165"/>
            <p:cNvSpPr>
              <a:spLocks noChangeArrowheads="1"/>
            </p:cNvSpPr>
            <p:nvPr/>
          </p:nvSpPr>
          <p:spPr bwMode="auto">
            <a:xfrm>
              <a:off x="481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56" name="Oval 1166"/>
            <p:cNvSpPr>
              <a:spLocks noChangeArrowheads="1"/>
            </p:cNvSpPr>
            <p:nvPr/>
          </p:nvSpPr>
          <p:spPr bwMode="auto">
            <a:xfrm>
              <a:off x="481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57" name="Oval 1167"/>
            <p:cNvSpPr>
              <a:spLocks noChangeArrowheads="1"/>
            </p:cNvSpPr>
            <p:nvPr/>
          </p:nvSpPr>
          <p:spPr bwMode="auto">
            <a:xfrm>
              <a:off x="494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58" name="Oval 1168"/>
            <p:cNvSpPr>
              <a:spLocks noChangeArrowheads="1"/>
            </p:cNvSpPr>
            <p:nvPr/>
          </p:nvSpPr>
          <p:spPr bwMode="auto">
            <a:xfrm>
              <a:off x="494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59" name="Oval 1169"/>
            <p:cNvSpPr>
              <a:spLocks noChangeArrowheads="1"/>
            </p:cNvSpPr>
            <p:nvPr/>
          </p:nvSpPr>
          <p:spPr bwMode="auto">
            <a:xfrm>
              <a:off x="494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60" name="Oval 1170"/>
            <p:cNvSpPr>
              <a:spLocks noChangeArrowheads="1"/>
            </p:cNvSpPr>
            <p:nvPr/>
          </p:nvSpPr>
          <p:spPr bwMode="auto">
            <a:xfrm>
              <a:off x="494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61" name="Oval 1171"/>
            <p:cNvSpPr>
              <a:spLocks noChangeArrowheads="1"/>
            </p:cNvSpPr>
            <p:nvPr/>
          </p:nvSpPr>
          <p:spPr bwMode="auto">
            <a:xfrm>
              <a:off x="494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62" name="Oval 1172"/>
            <p:cNvSpPr>
              <a:spLocks noChangeArrowheads="1"/>
            </p:cNvSpPr>
            <p:nvPr/>
          </p:nvSpPr>
          <p:spPr bwMode="auto">
            <a:xfrm>
              <a:off x="507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63" name="Oval 1173"/>
            <p:cNvSpPr>
              <a:spLocks noChangeArrowheads="1"/>
            </p:cNvSpPr>
            <p:nvPr/>
          </p:nvSpPr>
          <p:spPr bwMode="auto">
            <a:xfrm>
              <a:off x="507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64" name="Oval 1174"/>
            <p:cNvSpPr>
              <a:spLocks noChangeArrowheads="1"/>
            </p:cNvSpPr>
            <p:nvPr/>
          </p:nvSpPr>
          <p:spPr bwMode="auto">
            <a:xfrm>
              <a:off x="507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65" name="Oval 1175"/>
            <p:cNvSpPr>
              <a:spLocks noChangeArrowheads="1"/>
            </p:cNvSpPr>
            <p:nvPr/>
          </p:nvSpPr>
          <p:spPr bwMode="auto">
            <a:xfrm>
              <a:off x="507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66" name="Oval 1176"/>
            <p:cNvSpPr>
              <a:spLocks noChangeArrowheads="1"/>
            </p:cNvSpPr>
            <p:nvPr/>
          </p:nvSpPr>
          <p:spPr bwMode="auto">
            <a:xfrm>
              <a:off x="507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67" name="Oval 1177"/>
            <p:cNvSpPr>
              <a:spLocks noChangeArrowheads="1"/>
            </p:cNvSpPr>
            <p:nvPr/>
          </p:nvSpPr>
          <p:spPr bwMode="auto">
            <a:xfrm>
              <a:off x="520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68" name="Oval 1178"/>
            <p:cNvSpPr>
              <a:spLocks noChangeArrowheads="1"/>
            </p:cNvSpPr>
            <p:nvPr/>
          </p:nvSpPr>
          <p:spPr bwMode="auto">
            <a:xfrm>
              <a:off x="520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69" name="Oval 1179"/>
            <p:cNvSpPr>
              <a:spLocks noChangeArrowheads="1"/>
            </p:cNvSpPr>
            <p:nvPr/>
          </p:nvSpPr>
          <p:spPr bwMode="auto">
            <a:xfrm>
              <a:off x="520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70" name="Oval 1180"/>
            <p:cNvSpPr>
              <a:spLocks noChangeArrowheads="1"/>
            </p:cNvSpPr>
            <p:nvPr/>
          </p:nvSpPr>
          <p:spPr bwMode="auto">
            <a:xfrm>
              <a:off x="520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71" name="Oval 1181"/>
            <p:cNvSpPr>
              <a:spLocks noChangeArrowheads="1"/>
            </p:cNvSpPr>
            <p:nvPr/>
          </p:nvSpPr>
          <p:spPr bwMode="auto">
            <a:xfrm>
              <a:off x="520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72" name="Oval 1182"/>
            <p:cNvSpPr>
              <a:spLocks noChangeArrowheads="1"/>
            </p:cNvSpPr>
            <p:nvPr/>
          </p:nvSpPr>
          <p:spPr bwMode="auto">
            <a:xfrm>
              <a:off x="533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73" name="Oval 1183"/>
            <p:cNvSpPr>
              <a:spLocks noChangeArrowheads="1"/>
            </p:cNvSpPr>
            <p:nvPr/>
          </p:nvSpPr>
          <p:spPr bwMode="auto">
            <a:xfrm>
              <a:off x="533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74" name="Oval 1184"/>
            <p:cNvSpPr>
              <a:spLocks noChangeArrowheads="1"/>
            </p:cNvSpPr>
            <p:nvPr/>
          </p:nvSpPr>
          <p:spPr bwMode="auto">
            <a:xfrm>
              <a:off x="533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75" name="Oval 1185"/>
            <p:cNvSpPr>
              <a:spLocks noChangeArrowheads="1"/>
            </p:cNvSpPr>
            <p:nvPr/>
          </p:nvSpPr>
          <p:spPr bwMode="auto">
            <a:xfrm>
              <a:off x="533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76" name="Oval 1186"/>
            <p:cNvSpPr>
              <a:spLocks noChangeArrowheads="1"/>
            </p:cNvSpPr>
            <p:nvPr/>
          </p:nvSpPr>
          <p:spPr bwMode="auto">
            <a:xfrm>
              <a:off x="533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77" name="Oval 1187"/>
            <p:cNvSpPr>
              <a:spLocks noChangeArrowheads="1"/>
            </p:cNvSpPr>
            <p:nvPr/>
          </p:nvSpPr>
          <p:spPr bwMode="auto">
            <a:xfrm>
              <a:off x="546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78" name="Oval 1188"/>
            <p:cNvSpPr>
              <a:spLocks noChangeArrowheads="1"/>
            </p:cNvSpPr>
            <p:nvPr/>
          </p:nvSpPr>
          <p:spPr bwMode="auto">
            <a:xfrm>
              <a:off x="546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79" name="Oval 1189"/>
            <p:cNvSpPr>
              <a:spLocks noChangeArrowheads="1"/>
            </p:cNvSpPr>
            <p:nvPr/>
          </p:nvSpPr>
          <p:spPr bwMode="auto">
            <a:xfrm>
              <a:off x="546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80" name="Oval 1190"/>
            <p:cNvSpPr>
              <a:spLocks noChangeArrowheads="1"/>
            </p:cNvSpPr>
            <p:nvPr/>
          </p:nvSpPr>
          <p:spPr bwMode="auto">
            <a:xfrm>
              <a:off x="546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81" name="Oval 1191"/>
            <p:cNvSpPr>
              <a:spLocks noChangeArrowheads="1"/>
            </p:cNvSpPr>
            <p:nvPr/>
          </p:nvSpPr>
          <p:spPr bwMode="auto">
            <a:xfrm>
              <a:off x="546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82" name="Oval 1192"/>
            <p:cNvSpPr>
              <a:spLocks noChangeArrowheads="1"/>
            </p:cNvSpPr>
            <p:nvPr/>
          </p:nvSpPr>
          <p:spPr bwMode="auto">
            <a:xfrm>
              <a:off x="559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83" name="Oval 1193"/>
            <p:cNvSpPr>
              <a:spLocks noChangeArrowheads="1"/>
            </p:cNvSpPr>
            <p:nvPr/>
          </p:nvSpPr>
          <p:spPr bwMode="auto">
            <a:xfrm>
              <a:off x="559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84" name="Oval 1194"/>
            <p:cNvSpPr>
              <a:spLocks noChangeArrowheads="1"/>
            </p:cNvSpPr>
            <p:nvPr/>
          </p:nvSpPr>
          <p:spPr bwMode="auto">
            <a:xfrm>
              <a:off x="559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85" name="Oval 1195"/>
            <p:cNvSpPr>
              <a:spLocks noChangeArrowheads="1"/>
            </p:cNvSpPr>
            <p:nvPr/>
          </p:nvSpPr>
          <p:spPr bwMode="auto">
            <a:xfrm>
              <a:off x="559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86" name="Oval 1196"/>
            <p:cNvSpPr>
              <a:spLocks noChangeArrowheads="1"/>
            </p:cNvSpPr>
            <p:nvPr/>
          </p:nvSpPr>
          <p:spPr bwMode="auto">
            <a:xfrm>
              <a:off x="559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87" name="Oval 1197"/>
            <p:cNvSpPr>
              <a:spLocks noChangeArrowheads="1"/>
            </p:cNvSpPr>
            <p:nvPr/>
          </p:nvSpPr>
          <p:spPr bwMode="auto">
            <a:xfrm>
              <a:off x="571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88" name="Oval 1198"/>
            <p:cNvSpPr>
              <a:spLocks noChangeArrowheads="1"/>
            </p:cNvSpPr>
            <p:nvPr/>
          </p:nvSpPr>
          <p:spPr bwMode="auto">
            <a:xfrm>
              <a:off x="571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89" name="Oval 1199"/>
            <p:cNvSpPr>
              <a:spLocks noChangeArrowheads="1"/>
            </p:cNvSpPr>
            <p:nvPr/>
          </p:nvSpPr>
          <p:spPr bwMode="auto">
            <a:xfrm>
              <a:off x="571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90" name="Oval 1200"/>
            <p:cNvSpPr>
              <a:spLocks noChangeArrowheads="1"/>
            </p:cNvSpPr>
            <p:nvPr/>
          </p:nvSpPr>
          <p:spPr bwMode="auto">
            <a:xfrm>
              <a:off x="571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91" name="Oval 1201"/>
            <p:cNvSpPr>
              <a:spLocks noChangeArrowheads="1"/>
            </p:cNvSpPr>
            <p:nvPr/>
          </p:nvSpPr>
          <p:spPr bwMode="auto">
            <a:xfrm>
              <a:off x="571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92" name="Oval 1202"/>
            <p:cNvSpPr>
              <a:spLocks noChangeArrowheads="1"/>
            </p:cNvSpPr>
            <p:nvPr/>
          </p:nvSpPr>
          <p:spPr bwMode="auto">
            <a:xfrm>
              <a:off x="584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93" name="Oval 1203"/>
            <p:cNvSpPr>
              <a:spLocks noChangeArrowheads="1"/>
            </p:cNvSpPr>
            <p:nvPr/>
          </p:nvSpPr>
          <p:spPr bwMode="auto">
            <a:xfrm>
              <a:off x="584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94" name="Oval 1204"/>
            <p:cNvSpPr>
              <a:spLocks noChangeArrowheads="1"/>
            </p:cNvSpPr>
            <p:nvPr/>
          </p:nvSpPr>
          <p:spPr bwMode="auto">
            <a:xfrm>
              <a:off x="584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495" name="Oval 1205"/>
            <p:cNvSpPr>
              <a:spLocks noChangeArrowheads="1"/>
            </p:cNvSpPr>
            <p:nvPr/>
          </p:nvSpPr>
          <p:spPr bwMode="auto">
            <a:xfrm>
              <a:off x="584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496" name="Oval 1206"/>
            <p:cNvSpPr>
              <a:spLocks noChangeArrowheads="1"/>
            </p:cNvSpPr>
            <p:nvPr/>
          </p:nvSpPr>
          <p:spPr bwMode="auto">
            <a:xfrm>
              <a:off x="584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497" name="Oval 1207"/>
            <p:cNvSpPr>
              <a:spLocks noChangeArrowheads="1"/>
            </p:cNvSpPr>
            <p:nvPr/>
          </p:nvSpPr>
          <p:spPr bwMode="auto">
            <a:xfrm>
              <a:off x="597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498" name="Oval 1208"/>
            <p:cNvSpPr>
              <a:spLocks noChangeArrowheads="1"/>
            </p:cNvSpPr>
            <p:nvPr/>
          </p:nvSpPr>
          <p:spPr bwMode="auto">
            <a:xfrm>
              <a:off x="597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499" name="Oval 1209"/>
            <p:cNvSpPr>
              <a:spLocks noChangeArrowheads="1"/>
            </p:cNvSpPr>
            <p:nvPr/>
          </p:nvSpPr>
          <p:spPr bwMode="auto">
            <a:xfrm>
              <a:off x="597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00" name="Oval 1210"/>
            <p:cNvSpPr>
              <a:spLocks noChangeArrowheads="1"/>
            </p:cNvSpPr>
            <p:nvPr/>
          </p:nvSpPr>
          <p:spPr bwMode="auto">
            <a:xfrm>
              <a:off x="597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01" name="Oval 1211"/>
            <p:cNvSpPr>
              <a:spLocks noChangeArrowheads="1"/>
            </p:cNvSpPr>
            <p:nvPr/>
          </p:nvSpPr>
          <p:spPr bwMode="auto">
            <a:xfrm>
              <a:off x="597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02" name="Oval 1212"/>
            <p:cNvSpPr>
              <a:spLocks noChangeArrowheads="1"/>
            </p:cNvSpPr>
            <p:nvPr/>
          </p:nvSpPr>
          <p:spPr bwMode="auto">
            <a:xfrm>
              <a:off x="610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03" name="Oval 1213"/>
            <p:cNvSpPr>
              <a:spLocks noChangeArrowheads="1"/>
            </p:cNvSpPr>
            <p:nvPr/>
          </p:nvSpPr>
          <p:spPr bwMode="auto">
            <a:xfrm>
              <a:off x="610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04" name="Oval 1214"/>
            <p:cNvSpPr>
              <a:spLocks noChangeArrowheads="1"/>
            </p:cNvSpPr>
            <p:nvPr/>
          </p:nvSpPr>
          <p:spPr bwMode="auto">
            <a:xfrm>
              <a:off x="610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05" name="Oval 1215"/>
            <p:cNvSpPr>
              <a:spLocks noChangeArrowheads="1"/>
            </p:cNvSpPr>
            <p:nvPr/>
          </p:nvSpPr>
          <p:spPr bwMode="auto">
            <a:xfrm>
              <a:off x="610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06" name="Oval 1216"/>
            <p:cNvSpPr>
              <a:spLocks noChangeArrowheads="1"/>
            </p:cNvSpPr>
            <p:nvPr/>
          </p:nvSpPr>
          <p:spPr bwMode="auto">
            <a:xfrm>
              <a:off x="610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07" name="Oval 1217"/>
            <p:cNvSpPr>
              <a:spLocks noChangeArrowheads="1"/>
            </p:cNvSpPr>
            <p:nvPr/>
          </p:nvSpPr>
          <p:spPr bwMode="auto">
            <a:xfrm>
              <a:off x="623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08" name="Oval 1218"/>
            <p:cNvSpPr>
              <a:spLocks noChangeArrowheads="1"/>
            </p:cNvSpPr>
            <p:nvPr/>
          </p:nvSpPr>
          <p:spPr bwMode="auto">
            <a:xfrm>
              <a:off x="623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09" name="Oval 1219"/>
            <p:cNvSpPr>
              <a:spLocks noChangeArrowheads="1"/>
            </p:cNvSpPr>
            <p:nvPr/>
          </p:nvSpPr>
          <p:spPr bwMode="auto">
            <a:xfrm>
              <a:off x="623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10" name="Oval 1220"/>
            <p:cNvSpPr>
              <a:spLocks noChangeArrowheads="1"/>
            </p:cNvSpPr>
            <p:nvPr/>
          </p:nvSpPr>
          <p:spPr bwMode="auto">
            <a:xfrm>
              <a:off x="623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11" name="Oval 1221"/>
            <p:cNvSpPr>
              <a:spLocks noChangeArrowheads="1"/>
            </p:cNvSpPr>
            <p:nvPr/>
          </p:nvSpPr>
          <p:spPr bwMode="auto">
            <a:xfrm>
              <a:off x="623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12" name="Oval 1222"/>
            <p:cNvSpPr>
              <a:spLocks noChangeArrowheads="1"/>
            </p:cNvSpPr>
            <p:nvPr/>
          </p:nvSpPr>
          <p:spPr bwMode="auto">
            <a:xfrm>
              <a:off x="636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13" name="Oval 1223"/>
            <p:cNvSpPr>
              <a:spLocks noChangeArrowheads="1"/>
            </p:cNvSpPr>
            <p:nvPr/>
          </p:nvSpPr>
          <p:spPr bwMode="auto">
            <a:xfrm>
              <a:off x="636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14" name="Oval 1224"/>
            <p:cNvSpPr>
              <a:spLocks noChangeArrowheads="1"/>
            </p:cNvSpPr>
            <p:nvPr/>
          </p:nvSpPr>
          <p:spPr bwMode="auto">
            <a:xfrm>
              <a:off x="636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15" name="Oval 1225"/>
            <p:cNvSpPr>
              <a:spLocks noChangeArrowheads="1"/>
            </p:cNvSpPr>
            <p:nvPr/>
          </p:nvSpPr>
          <p:spPr bwMode="auto">
            <a:xfrm>
              <a:off x="636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16" name="Oval 1226"/>
            <p:cNvSpPr>
              <a:spLocks noChangeArrowheads="1"/>
            </p:cNvSpPr>
            <p:nvPr/>
          </p:nvSpPr>
          <p:spPr bwMode="auto">
            <a:xfrm>
              <a:off x="636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17" name="Oval 1227"/>
            <p:cNvSpPr>
              <a:spLocks noChangeArrowheads="1"/>
            </p:cNvSpPr>
            <p:nvPr/>
          </p:nvSpPr>
          <p:spPr bwMode="auto">
            <a:xfrm>
              <a:off x="649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18" name="Oval 1228"/>
            <p:cNvSpPr>
              <a:spLocks noChangeArrowheads="1"/>
            </p:cNvSpPr>
            <p:nvPr/>
          </p:nvSpPr>
          <p:spPr bwMode="auto">
            <a:xfrm>
              <a:off x="649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19" name="Oval 1229"/>
            <p:cNvSpPr>
              <a:spLocks noChangeArrowheads="1"/>
            </p:cNvSpPr>
            <p:nvPr/>
          </p:nvSpPr>
          <p:spPr bwMode="auto">
            <a:xfrm>
              <a:off x="649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20" name="Oval 1230"/>
            <p:cNvSpPr>
              <a:spLocks noChangeArrowheads="1"/>
            </p:cNvSpPr>
            <p:nvPr/>
          </p:nvSpPr>
          <p:spPr bwMode="auto">
            <a:xfrm>
              <a:off x="649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21" name="Oval 1231"/>
            <p:cNvSpPr>
              <a:spLocks noChangeArrowheads="1"/>
            </p:cNvSpPr>
            <p:nvPr/>
          </p:nvSpPr>
          <p:spPr bwMode="auto">
            <a:xfrm>
              <a:off x="649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22" name="Oval 1232"/>
            <p:cNvSpPr>
              <a:spLocks noChangeArrowheads="1"/>
            </p:cNvSpPr>
            <p:nvPr/>
          </p:nvSpPr>
          <p:spPr bwMode="auto">
            <a:xfrm>
              <a:off x="662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23" name="Oval 1233"/>
            <p:cNvSpPr>
              <a:spLocks noChangeArrowheads="1"/>
            </p:cNvSpPr>
            <p:nvPr/>
          </p:nvSpPr>
          <p:spPr bwMode="auto">
            <a:xfrm>
              <a:off x="662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24" name="Oval 1234"/>
            <p:cNvSpPr>
              <a:spLocks noChangeArrowheads="1"/>
            </p:cNvSpPr>
            <p:nvPr/>
          </p:nvSpPr>
          <p:spPr bwMode="auto">
            <a:xfrm>
              <a:off x="662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25" name="Oval 1235"/>
            <p:cNvSpPr>
              <a:spLocks noChangeArrowheads="1"/>
            </p:cNvSpPr>
            <p:nvPr/>
          </p:nvSpPr>
          <p:spPr bwMode="auto">
            <a:xfrm>
              <a:off x="662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26" name="Oval 1236"/>
            <p:cNvSpPr>
              <a:spLocks noChangeArrowheads="1"/>
            </p:cNvSpPr>
            <p:nvPr/>
          </p:nvSpPr>
          <p:spPr bwMode="auto">
            <a:xfrm>
              <a:off x="662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27" name="Oval 1237"/>
            <p:cNvSpPr>
              <a:spLocks noChangeArrowheads="1"/>
            </p:cNvSpPr>
            <p:nvPr/>
          </p:nvSpPr>
          <p:spPr bwMode="auto">
            <a:xfrm>
              <a:off x="675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28" name="Oval 1238"/>
            <p:cNvSpPr>
              <a:spLocks noChangeArrowheads="1"/>
            </p:cNvSpPr>
            <p:nvPr/>
          </p:nvSpPr>
          <p:spPr bwMode="auto">
            <a:xfrm>
              <a:off x="675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29" name="Oval 1239"/>
            <p:cNvSpPr>
              <a:spLocks noChangeArrowheads="1"/>
            </p:cNvSpPr>
            <p:nvPr/>
          </p:nvSpPr>
          <p:spPr bwMode="auto">
            <a:xfrm>
              <a:off x="675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30" name="Oval 1240"/>
            <p:cNvSpPr>
              <a:spLocks noChangeArrowheads="1"/>
            </p:cNvSpPr>
            <p:nvPr/>
          </p:nvSpPr>
          <p:spPr bwMode="auto">
            <a:xfrm>
              <a:off x="675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31" name="Oval 1241"/>
            <p:cNvSpPr>
              <a:spLocks noChangeArrowheads="1"/>
            </p:cNvSpPr>
            <p:nvPr/>
          </p:nvSpPr>
          <p:spPr bwMode="auto">
            <a:xfrm>
              <a:off x="675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32" name="Oval 1242"/>
            <p:cNvSpPr>
              <a:spLocks noChangeArrowheads="1"/>
            </p:cNvSpPr>
            <p:nvPr/>
          </p:nvSpPr>
          <p:spPr bwMode="auto">
            <a:xfrm>
              <a:off x="688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33" name="Oval 1243"/>
            <p:cNvSpPr>
              <a:spLocks noChangeArrowheads="1"/>
            </p:cNvSpPr>
            <p:nvPr/>
          </p:nvSpPr>
          <p:spPr bwMode="auto">
            <a:xfrm>
              <a:off x="688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34" name="Oval 1244"/>
            <p:cNvSpPr>
              <a:spLocks noChangeArrowheads="1"/>
            </p:cNvSpPr>
            <p:nvPr/>
          </p:nvSpPr>
          <p:spPr bwMode="auto">
            <a:xfrm>
              <a:off x="688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35" name="Oval 1245"/>
            <p:cNvSpPr>
              <a:spLocks noChangeArrowheads="1"/>
            </p:cNvSpPr>
            <p:nvPr/>
          </p:nvSpPr>
          <p:spPr bwMode="auto">
            <a:xfrm>
              <a:off x="688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36" name="Oval 1246"/>
            <p:cNvSpPr>
              <a:spLocks noChangeArrowheads="1"/>
            </p:cNvSpPr>
            <p:nvPr/>
          </p:nvSpPr>
          <p:spPr bwMode="auto">
            <a:xfrm>
              <a:off x="688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37" name="Oval 1247"/>
            <p:cNvSpPr>
              <a:spLocks noChangeArrowheads="1"/>
            </p:cNvSpPr>
            <p:nvPr/>
          </p:nvSpPr>
          <p:spPr bwMode="auto">
            <a:xfrm>
              <a:off x="700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38" name="Oval 1248"/>
            <p:cNvSpPr>
              <a:spLocks noChangeArrowheads="1"/>
            </p:cNvSpPr>
            <p:nvPr/>
          </p:nvSpPr>
          <p:spPr bwMode="auto">
            <a:xfrm>
              <a:off x="700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39" name="Oval 1249"/>
            <p:cNvSpPr>
              <a:spLocks noChangeArrowheads="1"/>
            </p:cNvSpPr>
            <p:nvPr/>
          </p:nvSpPr>
          <p:spPr bwMode="auto">
            <a:xfrm>
              <a:off x="700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40" name="Oval 1250"/>
            <p:cNvSpPr>
              <a:spLocks noChangeArrowheads="1"/>
            </p:cNvSpPr>
            <p:nvPr/>
          </p:nvSpPr>
          <p:spPr bwMode="auto">
            <a:xfrm>
              <a:off x="700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41" name="Oval 1251"/>
            <p:cNvSpPr>
              <a:spLocks noChangeArrowheads="1"/>
            </p:cNvSpPr>
            <p:nvPr/>
          </p:nvSpPr>
          <p:spPr bwMode="auto">
            <a:xfrm>
              <a:off x="700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42" name="Oval 1252"/>
            <p:cNvSpPr>
              <a:spLocks noChangeArrowheads="1"/>
            </p:cNvSpPr>
            <p:nvPr/>
          </p:nvSpPr>
          <p:spPr bwMode="auto">
            <a:xfrm>
              <a:off x="713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43" name="Oval 1253"/>
            <p:cNvSpPr>
              <a:spLocks noChangeArrowheads="1"/>
            </p:cNvSpPr>
            <p:nvPr/>
          </p:nvSpPr>
          <p:spPr bwMode="auto">
            <a:xfrm>
              <a:off x="713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44" name="Oval 1254"/>
            <p:cNvSpPr>
              <a:spLocks noChangeArrowheads="1"/>
            </p:cNvSpPr>
            <p:nvPr/>
          </p:nvSpPr>
          <p:spPr bwMode="auto">
            <a:xfrm>
              <a:off x="713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45" name="Oval 1255"/>
            <p:cNvSpPr>
              <a:spLocks noChangeArrowheads="1"/>
            </p:cNvSpPr>
            <p:nvPr/>
          </p:nvSpPr>
          <p:spPr bwMode="auto">
            <a:xfrm>
              <a:off x="713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46" name="Oval 1256"/>
            <p:cNvSpPr>
              <a:spLocks noChangeArrowheads="1"/>
            </p:cNvSpPr>
            <p:nvPr/>
          </p:nvSpPr>
          <p:spPr bwMode="auto">
            <a:xfrm>
              <a:off x="713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47" name="Oval 1257"/>
            <p:cNvSpPr>
              <a:spLocks noChangeArrowheads="1"/>
            </p:cNvSpPr>
            <p:nvPr/>
          </p:nvSpPr>
          <p:spPr bwMode="auto">
            <a:xfrm>
              <a:off x="726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48" name="Oval 1258"/>
            <p:cNvSpPr>
              <a:spLocks noChangeArrowheads="1"/>
            </p:cNvSpPr>
            <p:nvPr/>
          </p:nvSpPr>
          <p:spPr bwMode="auto">
            <a:xfrm>
              <a:off x="726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49" name="Oval 1259"/>
            <p:cNvSpPr>
              <a:spLocks noChangeArrowheads="1"/>
            </p:cNvSpPr>
            <p:nvPr/>
          </p:nvSpPr>
          <p:spPr bwMode="auto">
            <a:xfrm>
              <a:off x="726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50" name="Oval 1260"/>
            <p:cNvSpPr>
              <a:spLocks noChangeArrowheads="1"/>
            </p:cNvSpPr>
            <p:nvPr/>
          </p:nvSpPr>
          <p:spPr bwMode="auto">
            <a:xfrm>
              <a:off x="726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51" name="Oval 1261"/>
            <p:cNvSpPr>
              <a:spLocks noChangeArrowheads="1"/>
            </p:cNvSpPr>
            <p:nvPr/>
          </p:nvSpPr>
          <p:spPr bwMode="auto">
            <a:xfrm>
              <a:off x="726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52" name="Oval 1262"/>
            <p:cNvSpPr>
              <a:spLocks noChangeArrowheads="1"/>
            </p:cNvSpPr>
            <p:nvPr/>
          </p:nvSpPr>
          <p:spPr bwMode="auto">
            <a:xfrm>
              <a:off x="739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53" name="Oval 1263"/>
            <p:cNvSpPr>
              <a:spLocks noChangeArrowheads="1"/>
            </p:cNvSpPr>
            <p:nvPr/>
          </p:nvSpPr>
          <p:spPr bwMode="auto">
            <a:xfrm>
              <a:off x="739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54" name="Oval 1264"/>
            <p:cNvSpPr>
              <a:spLocks noChangeArrowheads="1"/>
            </p:cNvSpPr>
            <p:nvPr/>
          </p:nvSpPr>
          <p:spPr bwMode="auto">
            <a:xfrm>
              <a:off x="739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55" name="Oval 1265"/>
            <p:cNvSpPr>
              <a:spLocks noChangeArrowheads="1"/>
            </p:cNvSpPr>
            <p:nvPr/>
          </p:nvSpPr>
          <p:spPr bwMode="auto">
            <a:xfrm>
              <a:off x="739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56" name="Oval 1266"/>
            <p:cNvSpPr>
              <a:spLocks noChangeArrowheads="1"/>
            </p:cNvSpPr>
            <p:nvPr/>
          </p:nvSpPr>
          <p:spPr bwMode="auto">
            <a:xfrm>
              <a:off x="739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57" name="Oval 1267"/>
            <p:cNvSpPr>
              <a:spLocks noChangeArrowheads="1"/>
            </p:cNvSpPr>
            <p:nvPr/>
          </p:nvSpPr>
          <p:spPr bwMode="auto">
            <a:xfrm>
              <a:off x="752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58" name="Oval 1268"/>
            <p:cNvSpPr>
              <a:spLocks noChangeArrowheads="1"/>
            </p:cNvSpPr>
            <p:nvPr/>
          </p:nvSpPr>
          <p:spPr bwMode="auto">
            <a:xfrm>
              <a:off x="752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59" name="Oval 1269"/>
            <p:cNvSpPr>
              <a:spLocks noChangeArrowheads="1"/>
            </p:cNvSpPr>
            <p:nvPr/>
          </p:nvSpPr>
          <p:spPr bwMode="auto">
            <a:xfrm>
              <a:off x="752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60" name="Oval 1270"/>
            <p:cNvSpPr>
              <a:spLocks noChangeArrowheads="1"/>
            </p:cNvSpPr>
            <p:nvPr/>
          </p:nvSpPr>
          <p:spPr bwMode="auto">
            <a:xfrm>
              <a:off x="752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61" name="Oval 1271"/>
            <p:cNvSpPr>
              <a:spLocks noChangeArrowheads="1"/>
            </p:cNvSpPr>
            <p:nvPr/>
          </p:nvSpPr>
          <p:spPr bwMode="auto">
            <a:xfrm>
              <a:off x="752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62" name="Oval 1272"/>
            <p:cNvSpPr>
              <a:spLocks noChangeArrowheads="1"/>
            </p:cNvSpPr>
            <p:nvPr/>
          </p:nvSpPr>
          <p:spPr bwMode="auto">
            <a:xfrm>
              <a:off x="765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63" name="Oval 1273"/>
            <p:cNvSpPr>
              <a:spLocks noChangeArrowheads="1"/>
            </p:cNvSpPr>
            <p:nvPr/>
          </p:nvSpPr>
          <p:spPr bwMode="auto">
            <a:xfrm>
              <a:off x="765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64" name="Oval 1274"/>
            <p:cNvSpPr>
              <a:spLocks noChangeArrowheads="1"/>
            </p:cNvSpPr>
            <p:nvPr/>
          </p:nvSpPr>
          <p:spPr bwMode="auto">
            <a:xfrm>
              <a:off x="765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65" name="Oval 1275"/>
            <p:cNvSpPr>
              <a:spLocks noChangeArrowheads="1"/>
            </p:cNvSpPr>
            <p:nvPr/>
          </p:nvSpPr>
          <p:spPr bwMode="auto">
            <a:xfrm>
              <a:off x="765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66" name="Oval 1276"/>
            <p:cNvSpPr>
              <a:spLocks noChangeArrowheads="1"/>
            </p:cNvSpPr>
            <p:nvPr/>
          </p:nvSpPr>
          <p:spPr bwMode="auto">
            <a:xfrm>
              <a:off x="765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67" name="Oval 1277"/>
            <p:cNvSpPr>
              <a:spLocks noChangeArrowheads="1"/>
            </p:cNvSpPr>
            <p:nvPr/>
          </p:nvSpPr>
          <p:spPr bwMode="auto">
            <a:xfrm>
              <a:off x="778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68" name="Oval 1278"/>
            <p:cNvSpPr>
              <a:spLocks noChangeArrowheads="1"/>
            </p:cNvSpPr>
            <p:nvPr/>
          </p:nvSpPr>
          <p:spPr bwMode="auto">
            <a:xfrm>
              <a:off x="778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69" name="Oval 1279"/>
            <p:cNvSpPr>
              <a:spLocks noChangeArrowheads="1"/>
            </p:cNvSpPr>
            <p:nvPr/>
          </p:nvSpPr>
          <p:spPr bwMode="auto">
            <a:xfrm>
              <a:off x="778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70" name="Oval 1280"/>
            <p:cNvSpPr>
              <a:spLocks noChangeArrowheads="1"/>
            </p:cNvSpPr>
            <p:nvPr/>
          </p:nvSpPr>
          <p:spPr bwMode="auto">
            <a:xfrm>
              <a:off x="778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71" name="Oval 1281"/>
            <p:cNvSpPr>
              <a:spLocks noChangeArrowheads="1"/>
            </p:cNvSpPr>
            <p:nvPr/>
          </p:nvSpPr>
          <p:spPr bwMode="auto">
            <a:xfrm>
              <a:off x="778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72" name="Oval 1282"/>
            <p:cNvSpPr>
              <a:spLocks noChangeArrowheads="1"/>
            </p:cNvSpPr>
            <p:nvPr/>
          </p:nvSpPr>
          <p:spPr bwMode="auto">
            <a:xfrm>
              <a:off x="791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73" name="Oval 1283"/>
            <p:cNvSpPr>
              <a:spLocks noChangeArrowheads="1"/>
            </p:cNvSpPr>
            <p:nvPr/>
          </p:nvSpPr>
          <p:spPr bwMode="auto">
            <a:xfrm>
              <a:off x="791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74" name="Oval 1284"/>
            <p:cNvSpPr>
              <a:spLocks noChangeArrowheads="1"/>
            </p:cNvSpPr>
            <p:nvPr/>
          </p:nvSpPr>
          <p:spPr bwMode="auto">
            <a:xfrm>
              <a:off x="791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75" name="Oval 1285"/>
            <p:cNvSpPr>
              <a:spLocks noChangeArrowheads="1"/>
            </p:cNvSpPr>
            <p:nvPr/>
          </p:nvSpPr>
          <p:spPr bwMode="auto">
            <a:xfrm>
              <a:off x="791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76" name="Oval 1286"/>
            <p:cNvSpPr>
              <a:spLocks noChangeArrowheads="1"/>
            </p:cNvSpPr>
            <p:nvPr/>
          </p:nvSpPr>
          <p:spPr bwMode="auto">
            <a:xfrm>
              <a:off x="791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77" name="Oval 1287"/>
            <p:cNvSpPr>
              <a:spLocks noChangeArrowheads="1"/>
            </p:cNvSpPr>
            <p:nvPr/>
          </p:nvSpPr>
          <p:spPr bwMode="auto">
            <a:xfrm>
              <a:off x="804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78" name="Oval 1288"/>
            <p:cNvSpPr>
              <a:spLocks noChangeArrowheads="1"/>
            </p:cNvSpPr>
            <p:nvPr/>
          </p:nvSpPr>
          <p:spPr bwMode="auto">
            <a:xfrm>
              <a:off x="804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79" name="Oval 1289"/>
            <p:cNvSpPr>
              <a:spLocks noChangeArrowheads="1"/>
            </p:cNvSpPr>
            <p:nvPr/>
          </p:nvSpPr>
          <p:spPr bwMode="auto">
            <a:xfrm>
              <a:off x="804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80" name="Oval 1290"/>
            <p:cNvSpPr>
              <a:spLocks noChangeArrowheads="1"/>
            </p:cNvSpPr>
            <p:nvPr/>
          </p:nvSpPr>
          <p:spPr bwMode="auto">
            <a:xfrm>
              <a:off x="804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81" name="Oval 1291"/>
            <p:cNvSpPr>
              <a:spLocks noChangeArrowheads="1"/>
            </p:cNvSpPr>
            <p:nvPr/>
          </p:nvSpPr>
          <p:spPr bwMode="auto">
            <a:xfrm>
              <a:off x="804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82" name="Oval 1292"/>
            <p:cNvSpPr>
              <a:spLocks noChangeArrowheads="1"/>
            </p:cNvSpPr>
            <p:nvPr/>
          </p:nvSpPr>
          <p:spPr bwMode="auto">
            <a:xfrm>
              <a:off x="817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83" name="Oval 1293"/>
            <p:cNvSpPr>
              <a:spLocks noChangeArrowheads="1"/>
            </p:cNvSpPr>
            <p:nvPr/>
          </p:nvSpPr>
          <p:spPr bwMode="auto">
            <a:xfrm>
              <a:off x="817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84" name="Oval 1294"/>
            <p:cNvSpPr>
              <a:spLocks noChangeArrowheads="1"/>
            </p:cNvSpPr>
            <p:nvPr/>
          </p:nvSpPr>
          <p:spPr bwMode="auto">
            <a:xfrm>
              <a:off x="817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85" name="Oval 1295"/>
            <p:cNvSpPr>
              <a:spLocks noChangeArrowheads="1"/>
            </p:cNvSpPr>
            <p:nvPr/>
          </p:nvSpPr>
          <p:spPr bwMode="auto">
            <a:xfrm>
              <a:off x="817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86" name="Oval 1296"/>
            <p:cNvSpPr>
              <a:spLocks noChangeArrowheads="1"/>
            </p:cNvSpPr>
            <p:nvPr/>
          </p:nvSpPr>
          <p:spPr bwMode="auto">
            <a:xfrm>
              <a:off x="817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87" name="Oval 1297"/>
            <p:cNvSpPr>
              <a:spLocks noChangeArrowheads="1"/>
            </p:cNvSpPr>
            <p:nvPr/>
          </p:nvSpPr>
          <p:spPr bwMode="auto">
            <a:xfrm>
              <a:off x="829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88" name="Oval 1298"/>
            <p:cNvSpPr>
              <a:spLocks noChangeArrowheads="1"/>
            </p:cNvSpPr>
            <p:nvPr/>
          </p:nvSpPr>
          <p:spPr bwMode="auto">
            <a:xfrm>
              <a:off x="829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89" name="Oval 1299"/>
            <p:cNvSpPr>
              <a:spLocks noChangeArrowheads="1"/>
            </p:cNvSpPr>
            <p:nvPr/>
          </p:nvSpPr>
          <p:spPr bwMode="auto">
            <a:xfrm>
              <a:off x="829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90" name="Oval 1300"/>
            <p:cNvSpPr>
              <a:spLocks noChangeArrowheads="1"/>
            </p:cNvSpPr>
            <p:nvPr/>
          </p:nvSpPr>
          <p:spPr bwMode="auto">
            <a:xfrm>
              <a:off x="829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91" name="Oval 1301"/>
            <p:cNvSpPr>
              <a:spLocks noChangeArrowheads="1"/>
            </p:cNvSpPr>
            <p:nvPr/>
          </p:nvSpPr>
          <p:spPr bwMode="auto">
            <a:xfrm>
              <a:off x="829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92" name="Oval 1302"/>
            <p:cNvSpPr>
              <a:spLocks noChangeArrowheads="1"/>
            </p:cNvSpPr>
            <p:nvPr/>
          </p:nvSpPr>
          <p:spPr bwMode="auto">
            <a:xfrm>
              <a:off x="842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93" name="Oval 1303"/>
            <p:cNvSpPr>
              <a:spLocks noChangeArrowheads="1"/>
            </p:cNvSpPr>
            <p:nvPr/>
          </p:nvSpPr>
          <p:spPr bwMode="auto">
            <a:xfrm>
              <a:off x="842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94" name="Oval 1304"/>
            <p:cNvSpPr>
              <a:spLocks noChangeArrowheads="1"/>
            </p:cNvSpPr>
            <p:nvPr/>
          </p:nvSpPr>
          <p:spPr bwMode="auto">
            <a:xfrm>
              <a:off x="842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595" name="Oval 1305"/>
            <p:cNvSpPr>
              <a:spLocks noChangeArrowheads="1"/>
            </p:cNvSpPr>
            <p:nvPr/>
          </p:nvSpPr>
          <p:spPr bwMode="auto">
            <a:xfrm>
              <a:off x="842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596" name="Oval 1306"/>
            <p:cNvSpPr>
              <a:spLocks noChangeArrowheads="1"/>
            </p:cNvSpPr>
            <p:nvPr/>
          </p:nvSpPr>
          <p:spPr bwMode="auto">
            <a:xfrm>
              <a:off x="842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597" name="Oval 1307"/>
            <p:cNvSpPr>
              <a:spLocks noChangeArrowheads="1"/>
            </p:cNvSpPr>
            <p:nvPr/>
          </p:nvSpPr>
          <p:spPr bwMode="auto">
            <a:xfrm>
              <a:off x="855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598" name="Oval 1308"/>
            <p:cNvSpPr>
              <a:spLocks noChangeArrowheads="1"/>
            </p:cNvSpPr>
            <p:nvPr/>
          </p:nvSpPr>
          <p:spPr bwMode="auto">
            <a:xfrm>
              <a:off x="855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599" name="Oval 1309"/>
            <p:cNvSpPr>
              <a:spLocks noChangeArrowheads="1"/>
            </p:cNvSpPr>
            <p:nvPr/>
          </p:nvSpPr>
          <p:spPr bwMode="auto">
            <a:xfrm>
              <a:off x="855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00" name="Oval 1310"/>
            <p:cNvSpPr>
              <a:spLocks noChangeArrowheads="1"/>
            </p:cNvSpPr>
            <p:nvPr/>
          </p:nvSpPr>
          <p:spPr bwMode="auto">
            <a:xfrm>
              <a:off x="855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01" name="Oval 1311"/>
            <p:cNvSpPr>
              <a:spLocks noChangeArrowheads="1"/>
            </p:cNvSpPr>
            <p:nvPr/>
          </p:nvSpPr>
          <p:spPr bwMode="auto">
            <a:xfrm>
              <a:off x="855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02" name="Oval 1312"/>
            <p:cNvSpPr>
              <a:spLocks noChangeArrowheads="1"/>
            </p:cNvSpPr>
            <p:nvPr/>
          </p:nvSpPr>
          <p:spPr bwMode="auto">
            <a:xfrm>
              <a:off x="868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03" name="Oval 1313"/>
            <p:cNvSpPr>
              <a:spLocks noChangeArrowheads="1"/>
            </p:cNvSpPr>
            <p:nvPr/>
          </p:nvSpPr>
          <p:spPr bwMode="auto">
            <a:xfrm>
              <a:off x="868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04" name="Oval 1314"/>
            <p:cNvSpPr>
              <a:spLocks noChangeArrowheads="1"/>
            </p:cNvSpPr>
            <p:nvPr/>
          </p:nvSpPr>
          <p:spPr bwMode="auto">
            <a:xfrm>
              <a:off x="868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05" name="Oval 1315"/>
            <p:cNvSpPr>
              <a:spLocks noChangeArrowheads="1"/>
            </p:cNvSpPr>
            <p:nvPr/>
          </p:nvSpPr>
          <p:spPr bwMode="auto">
            <a:xfrm>
              <a:off x="868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06" name="Oval 1316"/>
            <p:cNvSpPr>
              <a:spLocks noChangeArrowheads="1"/>
            </p:cNvSpPr>
            <p:nvPr/>
          </p:nvSpPr>
          <p:spPr bwMode="auto">
            <a:xfrm>
              <a:off x="868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07" name="Oval 1317"/>
            <p:cNvSpPr>
              <a:spLocks noChangeArrowheads="1"/>
            </p:cNvSpPr>
            <p:nvPr/>
          </p:nvSpPr>
          <p:spPr bwMode="auto">
            <a:xfrm>
              <a:off x="881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08" name="Oval 1318"/>
            <p:cNvSpPr>
              <a:spLocks noChangeArrowheads="1"/>
            </p:cNvSpPr>
            <p:nvPr/>
          </p:nvSpPr>
          <p:spPr bwMode="auto">
            <a:xfrm>
              <a:off x="881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09" name="Oval 1319"/>
            <p:cNvSpPr>
              <a:spLocks noChangeArrowheads="1"/>
            </p:cNvSpPr>
            <p:nvPr/>
          </p:nvSpPr>
          <p:spPr bwMode="auto">
            <a:xfrm>
              <a:off x="881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10" name="Oval 1320"/>
            <p:cNvSpPr>
              <a:spLocks noChangeArrowheads="1"/>
            </p:cNvSpPr>
            <p:nvPr/>
          </p:nvSpPr>
          <p:spPr bwMode="auto">
            <a:xfrm>
              <a:off x="881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11" name="Oval 1321"/>
            <p:cNvSpPr>
              <a:spLocks noChangeArrowheads="1"/>
            </p:cNvSpPr>
            <p:nvPr/>
          </p:nvSpPr>
          <p:spPr bwMode="auto">
            <a:xfrm>
              <a:off x="881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12" name="Oval 1322"/>
            <p:cNvSpPr>
              <a:spLocks noChangeArrowheads="1"/>
            </p:cNvSpPr>
            <p:nvPr/>
          </p:nvSpPr>
          <p:spPr bwMode="auto">
            <a:xfrm>
              <a:off x="894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13" name="Oval 1323"/>
            <p:cNvSpPr>
              <a:spLocks noChangeArrowheads="1"/>
            </p:cNvSpPr>
            <p:nvPr/>
          </p:nvSpPr>
          <p:spPr bwMode="auto">
            <a:xfrm>
              <a:off x="894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14" name="Oval 1324"/>
            <p:cNvSpPr>
              <a:spLocks noChangeArrowheads="1"/>
            </p:cNvSpPr>
            <p:nvPr/>
          </p:nvSpPr>
          <p:spPr bwMode="auto">
            <a:xfrm>
              <a:off x="894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15" name="Oval 1325"/>
            <p:cNvSpPr>
              <a:spLocks noChangeArrowheads="1"/>
            </p:cNvSpPr>
            <p:nvPr/>
          </p:nvSpPr>
          <p:spPr bwMode="auto">
            <a:xfrm>
              <a:off x="894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16" name="Oval 1326"/>
            <p:cNvSpPr>
              <a:spLocks noChangeArrowheads="1"/>
            </p:cNvSpPr>
            <p:nvPr/>
          </p:nvSpPr>
          <p:spPr bwMode="auto">
            <a:xfrm>
              <a:off x="894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17" name="Oval 1327"/>
            <p:cNvSpPr>
              <a:spLocks noChangeArrowheads="1"/>
            </p:cNvSpPr>
            <p:nvPr/>
          </p:nvSpPr>
          <p:spPr bwMode="auto">
            <a:xfrm>
              <a:off x="907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18" name="Oval 1328"/>
            <p:cNvSpPr>
              <a:spLocks noChangeArrowheads="1"/>
            </p:cNvSpPr>
            <p:nvPr/>
          </p:nvSpPr>
          <p:spPr bwMode="auto">
            <a:xfrm>
              <a:off x="907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19" name="Oval 1329"/>
            <p:cNvSpPr>
              <a:spLocks noChangeArrowheads="1"/>
            </p:cNvSpPr>
            <p:nvPr/>
          </p:nvSpPr>
          <p:spPr bwMode="auto">
            <a:xfrm>
              <a:off x="907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20" name="Oval 1330"/>
            <p:cNvSpPr>
              <a:spLocks noChangeArrowheads="1"/>
            </p:cNvSpPr>
            <p:nvPr/>
          </p:nvSpPr>
          <p:spPr bwMode="auto">
            <a:xfrm>
              <a:off x="907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21" name="Oval 1331"/>
            <p:cNvSpPr>
              <a:spLocks noChangeArrowheads="1"/>
            </p:cNvSpPr>
            <p:nvPr/>
          </p:nvSpPr>
          <p:spPr bwMode="auto">
            <a:xfrm>
              <a:off x="907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22" name="Oval 1332"/>
            <p:cNvSpPr>
              <a:spLocks noChangeArrowheads="1"/>
            </p:cNvSpPr>
            <p:nvPr/>
          </p:nvSpPr>
          <p:spPr bwMode="auto">
            <a:xfrm>
              <a:off x="920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23" name="Oval 1333"/>
            <p:cNvSpPr>
              <a:spLocks noChangeArrowheads="1"/>
            </p:cNvSpPr>
            <p:nvPr/>
          </p:nvSpPr>
          <p:spPr bwMode="auto">
            <a:xfrm>
              <a:off x="920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24" name="Oval 1334"/>
            <p:cNvSpPr>
              <a:spLocks noChangeArrowheads="1"/>
            </p:cNvSpPr>
            <p:nvPr/>
          </p:nvSpPr>
          <p:spPr bwMode="auto">
            <a:xfrm>
              <a:off x="920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25" name="Oval 1335"/>
            <p:cNvSpPr>
              <a:spLocks noChangeArrowheads="1"/>
            </p:cNvSpPr>
            <p:nvPr/>
          </p:nvSpPr>
          <p:spPr bwMode="auto">
            <a:xfrm>
              <a:off x="920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26" name="Oval 1336"/>
            <p:cNvSpPr>
              <a:spLocks noChangeArrowheads="1"/>
            </p:cNvSpPr>
            <p:nvPr/>
          </p:nvSpPr>
          <p:spPr bwMode="auto">
            <a:xfrm>
              <a:off x="920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27" name="Oval 1337"/>
            <p:cNvSpPr>
              <a:spLocks noChangeArrowheads="1"/>
            </p:cNvSpPr>
            <p:nvPr/>
          </p:nvSpPr>
          <p:spPr bwMode="auto">
            <a:xfrm>
              <a:off x="933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28" name="Oval 1338"/>
            <p:cNvSpPr>
              <a:spLocks noChangeArrowheads="1"/>
            </p:cNvSpPr>
            <p:nvPr/>
          </p:nvSpPr>
          <p:spPr bwMode="auto">
            <a:xfrm>
              <a:off x="933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29" name="Oval 1339"/>
            <p:cNvSpPr>
              <a:spLocks noChangeArrowheads="1"/>
            </p:cNvSpPr>
            <p:nvPr/>
          </p:nvSpPr>
          <p:spPr bwMode="auto">
            <a:xfrm>
              <a:off x="933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30" name="Oval 1340"/>
            <p:cNvSpPr>
              <a:spLocks noChangeArrowheads="1"/>
            </p:cNvSpPr>
            <p:nvPr/>
          </p:nvSpPr>
          <p:spPr bwMode="auto">
            <a:xfrm>
              <a:off x="933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31" name="Oval 1341"/>
            <p:cNvSpPr>
              <a:spLocks noChangeArrowheads="1"/>
            </p:cNvSpPr>
            <p:nvPr/>
          </p:nvSpPr>
          <p:spPr bwMode="auto">
            <a:xfrm>
              <a:off x="933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32" name="Oval 1342"/>
            <p:cNvSpPr>
              <a:spLocks noChangeArrowheads="1"/>
            </p:cNvSpPr>
            <p:nvPr/>
          </p:nvSpPr>
          <p:spPr bwMode="auto">
            <a:xfrm>
              <a:off x="946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33" name="Oval 1343"/>
            <p:cNvSpPr>
              <a:spLocks noChangeArrowheads="1"/>
            </p:cNvSpPr>
            <p:nvPr/>
          </p:nvSpPr>
          <p:spPr bwMode="auto">
            <a:xfrm>
              <a:off x="946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34" name="Oval 1344"/>
            <p:cNvSpPr>
              <a:spLocks noChangeArrowheads="1"/>
            </p:cNvSpPr>
            <p:nvPr/>
          </p:nvSpPr>
          <p:spPr bwMode="auto">
            <a:xfrm>
              <a:off x="946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35" name="Oval 1345"/>
            <p:cNvSpPr>
              <a:spLocks noChangeArrowheads="1"/>
            </p:cNvSpPr>
            <p:nvPr/>
          </p:nvSpPr>
          <p:spPr bwMode="auto">
            <a:xfrm>
              <a:off x="946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36" name="Oval 1346"/>
            <p:cNvSpPr>
              <a:spLocks noChangeArrowheads="1"/>
            </p:cNvSpPr>
            <p:nvPr/>
          </p:nvSpPr>
          <p:spPr bwMode="auto">
            <a:xfrm>
              <a:off x="946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37" name="Oval 1347"/>
            <p:cNvSpPr>
              <a:spLocks noChangeArrowheads="1"/>
            </p:cNvSpPr>
            <p:nvPr/>
          </p:nvSpPr>
          <p:spPr bwMode="auto">
            <a:xfrm>
              <a:off x="958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38" name="Oval 1348"/>
            <p:cNvSpPr>
              <a:spLocks noChangeArrowheads="1"/>
            </p:cNvSpPr>
            <p:nvPr/>
          </p:nvSpPr>
          <p:spPr bwMode="auto">
            <a:xfrm>
              <a:off x="958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39" name="Oval 1349"/>
            <p:cNvSpPr>
              <a:spLocks noChangeArrowheads="1"/>
            </p:cNvSpPr>
            <p:nvPr/>
          </p:nvSpPr>
          <p:spPr bwMode="auto">
            <a:xfrm>
              <a:off x="958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40" name="Oval 1350"/>
            <p:cNvSpPr>
              <a:spLocks noChangeArrowheads="1"/>
            </p:cNvSpPr>
            <p:nvPr/>
          </p:nvSpPr>
          <p:spPr bwMode="auto">
            <a:xfrm>
              <a:off x="958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41" name="Oval 1351"/>
            <p:cNvSpPr>
              <a:spLocks noChangeArrowheads="1"/>
            </p:cNvSpPr>
            <p:nvPr/>
          </p:nvSpPr>
          <p:spPr bwMode="auto">
            <a:xfrm>
              <a:off x="958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42" name="Oval 1352"/>
            <p:cNvSpPr>
              <a:spLocks noChangeArrowheads="1"/>
            </p:cNvSpPr>
            <p:nvPr/>
          </p:nvSpPr>
          <p:spPr bwMode="auto">
            <a:xfrm>
              <a:off x="971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43" name="Oval 1353"/>
            <p:cNvSpPr>
              <a:spLocks noChangeArrowheads="1"/>
            </p:cNvSpPr>
            <p:nvPr/>
          </p:nvSpPr>
          <p:spPr bwMode="auto">
            <a:xfrm>
              <a:off x="971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44" name="Oval 1354"/>
            <p:cNvSpPr>
              <a:spLocks noChangeArrowheads="1"/>
            </p:cNvSpPr>
            <p:nvPr/>
          </p:nvSpPr>
          <p:spPr bwMode="auto">
            <a:xfrm>
              <a:off x="971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45" name="Oval 1355"/>
            <p:cNvSpPr>
              <a:spLocks noChangeArrowheads="1"/>
            </p:cNvSpPr>
            <p:nvPr/>
          </p:nvSpPr>
          <p:spPr bwMode="auto">
            <a:xfrm>
              <a:off x="971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46" name="Oval 1356"/>
            <p:cNvSpPr>
              <a:spLocks noChangeArrowheads="1"/>
            </p:cNvSpPr>
            <p:nvPr/>
          </p:nvSpPr>
          <p:spPr bwMode="auto">
            <a:xfrm>
              <a:off x="971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47" name="Oval 1357"/>
            <p:cNvSpPr>
              <a:spLocks noChangeArrowheads="1"/>
            </p:cNvSpPr>
            <p:nvPr/>
          </p:nvSpPr>
          <p:spPr bwMode="auto">
            <a:xfrm>
              <a:off x="984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48" name="Oval 1358"/>
            <p:cNvSpPr>
              <a:spLocks noChangeArrowheads="1"/>
            </p:cNvSpPr>
            <p:nvPr/>
          </p:nvSpPr>
          <p:spPr bwMode="auto">
            <a:xfrm>
              <a:off x="984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49" name="Oval 1359"/>
            <p:cNvSpPr>
              <a:spLocks noChangeArrowheads="1"/>
            </p:cNvSpPr>
            <p:nvPr/>
          </p:nvSpPr>
          <p:spPr bwMode="auto">
            <a:xfrm>
              <a:off x="984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50" name="Oval 1360"/>
            <p:cNvSpPr>
              <a:spLocks noChangeArrowheads="1"/>
            </p:cNvSpPr>
            <p:nvPr/>
          </p:nvSpPr>
          <p:spPr bwMode="auto">
            <a:xfrm>
              <a:off x="984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51" name="Oval 1361"/>
            <p:cNvSpPr>
              <a:spLocks noChangeArrowheads="1"/>
            </p:cNvSpPr>
            <p:nvPr/>
          </p:nvSpPr>
          <p:spPr bwMode="auto">
            <a:xfrm>
              <a:off x="984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52" name="Oval 1362"/>
            <p:cNvSpPr>
              <a:spLocks noChangeArrowheads="1"/>
            </p:cNvSpPr>
            <p:nvPr/>
          </p:nvSpPr>
          <p:spPr bwMode="auto">
            <a:xfrm>
              <a:off x="997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53" name="Oval 1363"/>
            <p:cNvSpPr>
              <a:spLocks noChangeArrowheads="1"/>
            </p:cNvSpPr>
            <p:nvPr/>
          </p:nvSpPr>
          <p:spPr bwMode="auto">
            <a:xfrm>
              <a:off x="997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54" name="Oval 1364"/>
            <p:cNvSpPr>
              <a:spLocks noChangeArrowheads="1"/>
            </p:cNvSpPr>
            <p:nvPr/>
          </p:nvSpPr>
          <p:spPr bwMode="auto">
            <a:xfrm>
              <a:off x="997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55" name="Oval 1365"/>
            <p:cNvSpPr>
              <a:spLocks noChangeArrowheads="1"/>
            </p:cNvSpPr>
            <p:nvPr/>
          </p:nvSpPr>
          <p:spPr bwMode="auto">
            <a:xfrm>
              <a:off x="997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56" name="Oval 1366"/>
            <p:cNvSpPr>
              <a:spLocks noChangeArrowheads="1"/>
            </p:cNvSpPr>
            <p:nvPr/>
          </p:nvSpPr>
          <p:spPr bwMode="auto">
            <a:xfrm>
              <a:off x="997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57" name="Oval 1367"/>
            <p:cNvSpPr>
              <a:spLocks noChangeArrowheads="1"/>
            </p:cNvSpPr>
            <p:nvPr/>
          </p:nvSpPr>
          <p:spPr bwMode="auto">
            <a:xfrm>
              <a:off x="1010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58" name="Oval 1368"/>
            <p:cNvSpPr>
              <a:spLocks noChangeArrowheads="1"/>
            </p:cNvSpPr>
            <p:nvPr/>
          </p:nvSpPr>
          <p:spPr bwMode="auto">
            <a:xfrm>
              <a:off x="1010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59" name="Oval 1369"/>
            <p:cNvSpPr>
              <a:spLocks noChangeArrowheads="1"/>
            </p:cNvSpPr>
            <p:nvPr/>
          </p:nvSpPr>
          <p:spPr bwMode="auto">
            <a:xfrm>
              <a:off x="1010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60" name="Oval 1370"/>
            <p:cNvSpPr>
              <a:spLocks noChangeArrowheads="1"/>
            </p:cNvSpPr>
            <p:nvPr/>
          </p:nvSpPr>
          <p:spPr bwMode="auto">
            <a:xfrm>
              <a:off x="1010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61" name="Oval 1371"/>
            <p:cNvSpPr>
              <a:spLocks noChangeArrowheads="1"/>
            </p:cNvSpPr>
            <p:nvPr/>
          </p:nvSpPr>
          <p:spPr bwMode="auto">
            <a:xfrm>
              <a:off x="1010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62" name="Oval 1372"/>
            <p:cNvSpPr>
              <a:spLocks noChangeArrowheads="1"/>
            </p:cNvSpPr>
            <p:nvPr/>
          </p:nvSpPr>
          <p:spPr bwMode="auto">
            <a:xfrm>
              <a:off x="1023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13663" name="Oval 1373"/>
            <p:cNvSpPr>
              <a:spLocks noChangeArrowheads="1"/>
            </p:cNvSpPr>
            <p:nvPr/>
          </p:nvSpPr>
          <p:spPr bwMode="auto">
            <a:xfrm>
              <a:off x="1023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13664" name="Oval 1374"/>
            <p:cNvSpPr>
              <a:spLocks noChangeArrowheads="1"/>
            </p:cNvSpPr>
            <p:nvPr/>
          </p:nvSpPr>
          <p:spPr bwMode="auto">
            <a:xfrm>
              <a:off x="1023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13665" name="Oval 1375"/>
            <p:cNvSpPr>
              <a:spLocks noChangeArrowheads="1"/>
            </p:cNvSpPr>
            <p:nvPr/>
          </p:nvSpPr>
          <p:spPr bwMode="auto">
            <a:xfrm>
              <a:off x="1023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13666" name="Oval 1376"/>
            <p:cNvSpPr>
              <a:spLocks noChangeArrowheads="1"/>
            </p:cNvSpPr>
            <p:nvPr/>
          </p:nvSpPr>
          <p:spPr bwMode="auto">
            <a:xfrm>
              <a:off x="1023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13667" name="Oval 1377"/>
            <p:cNvSpPr>
              <a:spLocks noChangeArrowheads="1"/>
            </p:cNvSpPr>
            <p:nvPr/>
          </p:nvSpPr>
          <p:spPr bwMode="auto">
            <a:xfrm>
              <a:off x="210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68" name="Oval 1378"/>
            <p:cNvSpPr>
              <a:spLocks noChangeArrowheads="1"/>
            </p:cNvSpPr>
            <p:nvPr/>
          </p:nvSpPr>
          <p:spPr bwMode="auto">
            <a:xfrm>
              <a:off x="223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69" name="Oval 1379"/>
            <p:cNvSpPr>
              <a:spLocks noChangeArrowheads="1"/>
            </p:cNvSpPr>
            <p:nvPr/>
          </p:nvSpPr>
          <p:spPr bwMode="auto">
            <a:xfrm>
              <a:off x="236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70" name="Oval 1380"/>
            <p:cNvSpPr>
              <a:spLocks noChangeArrowheads="1"/>
            </p:cNvSpPr>
            <p:nvPr/>
          </p:nvSpPr>
          <p:spPr bwMode="auto">
            <a:xfrm>
              <a:off x="249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71" name="Oval 1381"/>
            <p:cNvSpPr>
              <a:spLocks noChangeArrowheads="1"/>
            </p:cNvSpPr>
            <p:nvPr/>
          </p:nvSpPr>
          <p:spPr bwMode="auto">
            <a:xfrm>
              <a:off x="262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72" name="Oval 1382"/>
            <p:cNvSpPr>
              <a:spLocks noChangeArrowheads="1"/>
            </p:cNvSpPr>
            <p:nvPr/>
          </p:nvSpPr>
          <p:spPr bwMode="auto">
            <a:xfrm>
              <a:off x="210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73" name="Oval 1383"/>
            <p:cNvSpPr>
              <a:spLocks noChangeArrowheads="1"/>
            </p:cNvSpPr>
            <p:nvPr/>
          </p:nvSpPr>
          <p:spPr bwMode="auto">
            <a:xfrm>
              <a:off x="223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74" name="Oval 1384"/>
            <p:cNvSpPr>
              <a:spLocks noChangeArrowheads="1"/>
            </p:cNvSpPr>
            <p:nvPr/>
          </p:nvSpPr>
          <p:spPr bwMode="auto">
            <a:xfrm>
              <a:off x="236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75" name="Oval 1385"/>
            <p:cNvSpPr>
              <a:spLocks noChangeArrowheads="1"/>
            </p:cNvSpPr>
            <p:nvPr/>
          </p:nvSpPr>
          <p:spPr bwMode="auto">
            <a:xfrm>
              <a:off x="249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76" name="Oval 1386"/>
            <p:cNvSpPr>
              <a:spLocks noChangeArrowheads="1"/>
            </p:cNvSpPr>
            <p:nvPr/>
          </p:nvSpPr>
          <p:spPr bwMode="auto">
            <a:xfrm>
              <a:off x="262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77" name="Oval 1387"/>
            <p:cNvSpPr>
              <a:spLocks noChangeArrowheads="1"/>
            </p:cNvSpPr>
            <p:nvPr/>
          </p:nvSpPr>
          <p:spPr bwMode="auto">
            <a:xfrm>
              <a:off x="288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78" name="Oval 1388"/>
            <p:cNvSpPr>
              <a:spLocks noChangeArrowheads="1"/>
            </p:cNvSpPr>
            <p:nvPr/>
          </p:nvSpPr>
          <p:spPr bwMode="auto">
            <a:xfrm>
              <a:off x="301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79" name="Oval 1389"/>
            <p:cNvSpPr>
              <a:spLocks noChangeArrowheads="1"/>
            </p:cNvSpPr>
            <p:nvPr/>
          </p:nvSpPr>
          <p:spPr bwMode="auto">
            <a:xfrm>
              <a:off x="313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80" name="Oval 1390"/>
            <p:cNvSpPr>
              <a:spLocks noChangeArrowheads="1"/>
            </p:cNvSpPr>
            <p:nvPr/>
          </p:nvSpPr>
          <p:spPr bwMode="auto">
            <a:xfrm>
              <a:off x="326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81" name="Oval 1391"/>
            <p:cNvSpPr>
              <a:spLocks noChangeArrowheads="1"/>
            </p:cNvSpPr>
            <p:nvPr/>
          </p:nvSpPr>
          <p:spPr bwMode="auto">
            <a:xfrm>
              <a:off x="339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82" name="Oval 1392"/>
            <p:cNvSpPr>
              <a:spLocks noChangeArrowheads="1"/>
            </p:cNvSpPr>
            <p:nvPr/>
          </p:nvSpPr>
          <p:spPr bwMode="auto">
            <a:xfrm>
              <a:off x="288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83" name="Oval 1393"/>
            <p:cNvSpPr>
              <a:spLocks noChangeArrowheads="1"/>
            </p:cNvSpPr>
            <p:nvPr/>
          </p:nvSpPr>
          <p:spPr bwMode="auto">
            <a:xfrm>
              <a:off x="301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84" name="Oval 1394"/>
            <p:cNvSpPr>
              <a:spLocks noChangeArrowheads="1"/>
            </p:cNvSpPr>
            <p:nvPr/>
          </p:nvSpPr>
          <p:spPr bwMode="auto">
            <a:xfrm>
              <a:off x="313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85" name="Oval 1395"/>
            <p:cNvSpPr>
              <a:spLocks noChangeArrowheads="1"/>
            </p:cNvSpPr>
            <p:nvPr/>
          </p:nvSpPr>
          <p:spPr bwMode="auto">
            <a:xfrm>
              <a:off x="326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86" name="Oval 1396"/>
            <p:cNvSpPr>
              <a:spLocks noChangeArrowheads="1"/>
            </p:cNvSpPr>
            <p:nvPr/>
          </p:nvSpPr>
          <p:spPr bwMode="auto">
            <a:xfrm>
              <a:off x="339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87" name="Oval 1397"/>
            <p:cNvSpPr>
              <a:spLocks noChangeArrowheads="1"/>
            </p:cNvSpPr>
            <p:nvPr/>
          </p:nvSpPr>
          <p:spPr bwMode="auto">
            <a:xfrm>
              <a:off x="365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88" name="Oval 1398"/>
            <p:cNvSpPr>
              <a:spLocks noChangeArrowheads="1"/>
            </p:cNvSpPr>
            <p:nvPr/>
          </p:nvSpPr>
          <p:spPr bwMode="auto">
            <a:xfrm>
              <a:off x="378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89" name="Oval 1399"/>
            <p:cNvSpPr>
              <a:spLocks noChangeArrowheads="1"/>
            </p:cNvSpPr>
            <p:nvPr/>
          </p:nvSpPr>
          <p:spPr bwMode="auto">
            <a:xfrm>
              <a:off x="391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90" name="Oval 1400"/>
            <p:cNvSpPr>
              <a:spLocks noChangeArrowheads="1"/>
            </p:cNvSpPr>
            <p:nvPr/>
          </p:nvSpPr>
          <p:spPr bwMode="auto">
            <a:xfrm>
              <a:off x="404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91" name="Oval 1401"/>
            <p:cNvSpPr>
              <a:spLocks noChangeArrowheads="1"/>
            </p:cNvSpPr>
            <p:nvPr/>
          </p:nvSpPr>
          <p:spPr bwMode="auto">
            <a:xfrm>
              <a:off x="417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92" name="Oval 1402"/>
            <p:cNvSpPr>
              <a:spLocks noChangeArrowheads="1"/>
            </p:cNvSpPr>
            <p:nvPr/>
          </p:nvSpPr>
          <p:spPr bwMode="auto">
            <a:xfrm>
              <a:off x="365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93" name="Oval 1403"/>
            <p:cNvSpPr>
              <a:spLocks noChangeArrowheads="1"/>
            </p:cNvSpPr>
            <p:nvPr/>
          </p:nvSpPr>
          <p:spPr bwMode="auto">
            <a:xfrm>
              <a:off x="378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94" name="Oval 1404"/>
            <p:cNvSpPr>
              <a:spLocks noChangeArrowheads="1"/>
            </p:cNvSpPr>
            <p:nvPr/>
          </p:nvSpPr>
          <p:spPr bwMode="auto">
            <a:xfrm>
              <a:off x="391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95" name="Oval 1405"/>
            <p:cNvSpPr>
              <a:spLocks noChangeArrowheads="1"/>
            </p:cNvSpPr>
            <p:nvPr/>
          </p:nvSpPr>
          <p:spPr bwMode="auto">
            <a:xfrm>
              <a:off x="404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96" name="Oval 1406"/>
            <p:cNvSpPr>
              <a:spLocks noChangeArrowheads="1"/>
            </p:cNvSpPr>
            <p:nvPr/>
          </p:nvSpPr>
          <p:spPr bwMode="auto">
            <a:xfrm>
              <a:off x="417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697" name="Oval 1407"/>
            <p:cNvSpPr>
              <a:spLocks noChangeArrowheads="1"/>
            </p:cNvSpPr>
            <p:nvPr/>
          </p:nvSpPr>
          <p:spPr bwMode="auto">
            <a:xfrm>
              <a:off x="442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98" name="Oval 1408"/>
            <p:cNvSpPr>
              <a:spLocks noChangeArrowheads="1"/>
            </p:cNvSpPr>
            <p:nvPr/>
          </p:nvSpPr>
          <p:spPr bwMode="auto">
            <a:xfrm>
              <a:off x="455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699" name="Oval 1409"/>
            <p:cNvSpPr>
              <a:spLocks noChangeArrowheads="1"/>
            </p:cNvSpPr>
            <p:nvPr/>
          </p:nvSpPr>
          <p:spPr bwMode="auto">
            <a:xfrm>
              <a:off x="468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00" name="Oval 1410"/>
            <p:cNvSpPr>
              <a:spLocks noChangeArrowheads="1"/>
            </p:cNvSpPr>
            <p:nvPr/>
          </p:nvSpPr>
          <p:spPr bwMode="auto">
            <a:xfrm>
              <a:off x="481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01" name="Oval 1411"/>
            <p:cNvSpPr>
              <a:spLocks noChangeArrowheads="1"/>
            </p:cNvSpPr>
            <p:nvPr/>
          </p:nvSpPr>
          <p:spPr bwMode="auto">
            <a:xfrm>
              <a:off x="494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02" name="Oval 1412"/>
            <p:cNvSpPr>
              <a:spLocks noChangeArrowheads="1"/>
            </p:cNvSpPr>
            <p:nvPr/>
          </p:nvSpPr>
          <p:spPr bwMode="auto">
            <a:xfrm>
              <a:off x="442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03" name="Oval 1413"/>
            <p:cNvSpPr>
              <a:spLocks noChangeArrowheads="1"/>
            </p:cNvSpPr>
            <p:nvPr/>
          </p:nvSpPr>
          <p:spPr bwMode="auto">
            <a:xfrm>
              <a:off x="455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04" name="Oval 1414"/>
            <p:cNvSpPr>
              <a:spLocks noChangeArrowheads="1"/>
            </p:cNvSpPr>
            <p:nvPr/>
          </p:nvSpPr>
          <p:spPr bwMode="auto">
            <a:xfrm>
              <a:off x="468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05" name="Oval 1415"/>
            <p:cNvSpPr>
              <a:spLocks noChangeArrowheads="1"/>
            </p:cNvSpPr>
            <p:nvPr/>
          </p:nvSpPr>
          <p:spPr bwMode="auto">
            <a:xfrm>
              <a:off x="481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06" name="Oval 1416"/>
            <p:cNvSpPr>
              <a:spLocks noChangeArrowheads="1"/>
            </p:cNvSpPr>
            <p:nvPr/>
          </p:nvSpPr>
          <p:spPr bwMode="auto">
            <a:xfrm>
              <a:off x="494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07" name="Oval 1417"/>
            <p:cNvSpPr>
              <a:spLocks noChangeArrowheads="1"/>
            </p:cNvSpPr>
            <p:nvPr/>
          </p:nvSpPr>
          <p:spPr bwMode="auto">
            <a:xfrm>
              <a:off x="520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08" name="Oval 1418"/>
            <p:cNvSpPr>
              <a:spLocks noChangeArrowheads="1"/>
            </p:cNvSpPr>
            <p:nvPr/>
          </p:nvSpPr>
          <p:spPr bwMode="auto">
            <a:xfrm>
              <a:off x="533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09" name="Oval 1419"/>
            <p:cNvSpPr>
              <a:spLocks noChangeArrowheads="1"/>
            </p:cNvSpPr>
            <p:nvPr/>
          </p:nvSpPr>
          <p:spPr bwMode="auto">
            <a:xfrm>
              <a:off x="546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10" name="Oval 1420"/>
            <p:cNvSpPr>
              <a:spLocks noChangeArrowheads="1"/>
            </p:cNvSpPr>
            <p:nvPr/>
          </p:nvSpPr>
          <p:spPr bwMode="auto">
            <a:xfrm>
              <a:off x="559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11" name="Oval 1421"/>
            <p:cNvSpPr>
              <a:spLocks noChangeArrowheads="1"/>
            </p:cNvSpPr>
            <p:nvPr/>
          </p:nvSpPr>
          <p:spPr bwMode="auto">
            <a:xfrm>
              <a:off x="571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12" name="Oval 1422"/>
            <p:cNvSpPr>
              <a:spLocks noChangeArrowheads="1"/>
            </p:cNvSpPr>
            <p:nvPr/>
          </p:nvSpPr>
          <p:spPr bwMode="auto">
            <a:xfrm>
              <a:off x="520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13" name="Oval 1423"/>
            <p:cNvSpPr>
              <a:spLocks noChangeArrowheads="1"/>
            </p:cNvSpPr>
            <p:nvPr/>
          </p:nvSpPr>
          <p:spPr bwMode="auto">
            <a:xfrm>
              <a:off x="533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14" name="Oval 1424"/>
            <p:cNvSpPr>
              <a:spLocks noChangeArrowheads="1"/>
            </p:cNvSpPr>
            <p:nvPr/>
          </p:nvSpPr>
          <p:spPr bwMode="auto">
            <a:xfrm>
              <a:off x="546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15" name="Oval 1425"/>
            <p:cNvSpPr>
              <a:spLocks noChangeArrowheads="1"/>
            </p:cNvSpPr>
            <p:nvPr/>
          </p:nvSpPr>
          <p:spPr bwMode="auto">
            <a:xfrm>
              <a:off x="559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16" name="Oval 1426"/>
            <p:cNvSpPr>
              <a:spLocks noChangeArrowheads="1"/>
            </p:cNvSpPr>
            <p:nvPr/>
          </p:nvSpPr>
          <p:spPr bwMode="auto">
            <a:xfrm>
              <a:off x="571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17" name="Oval 1427"/>
            <p:cNvSpPr>
              <a:spLocks noChangeArrowheads="1"/>
            </p:cNvSpPr>
            <p:nvPr/>
          </p:nvSpPr>
          <p:spPr bwMode="auto">
            <a:xfrm>
              <a:off x="610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18" name="Oval 1428"/>
            <p:cNvSpPr>
              <a:spLocks noChangeArrowheads="1"/>
            </p:cNvSpPr>
            <p:nvPr/>
          </p:nvSpPr>
          <p:spPr bwMode="auto">
            <a:xfrm>
              <a:off x="623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19" name="Oval 1429"/>
            <p:cNvSpPr>
              <a:spLocks noChangeArrowheads="1"/>
            </p:cNvSpPr>
            <p:nvPr/>
          </p:nvSpPr>
          <p:spPr bwMode="auto">
            <a:xfrm>
              <a:off x="636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20" name="Oval 1430"/>
            <p:cNvSpPr>
              <a:spLocks noChangeArrowheads="1"/>
            </p:cNvSpPr>
            <p:nvPr/>
          </p:nvSpPr>
          <p:spPr bwMode="auto">
            <a:xfrm>
              <a:off x="649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21" name="Oval 1431"/>
            <p:cNvSpPr>
              <a:spLocks noChangeArrowheads="1"/>
            </p:cNvSpPr>
            <p:nvPr/>
          </p:nvSpPr>
          <p:spPr bwMode="auto">
            <a:xfrm>
              <a:off x="662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22" name="Oval 1432"/>
            <p:cNvSpPr>
              <a:spLocks noChangeArrowheads="1"/>
            </p:cNvSpPr>
            <p:nvPr/>
          </p:nvSpPr>
          <p:spPr bwMode="auto">
            <a:xfrm>
              <a:off x="610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23" name="Oval 1433"/>
            <p:cNvSpPr>
              <a:spLocks noChangeArrowheads="1"/>
            </p:cNvSpPr>
            <p:nvPr/>
          </p:nvSpPr>
          <p:spPr bwMode="auto">
            <a:xfrm>
              <a:off x="623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24" name="Oval 1434"/>
            <p:cNvSpPr>
              <a:spLocks noChangeArrowheads="1"/>
            </p:cNvSpPr>
            <p:nvPr/>
          </p:nvSpPr>
          <p:spPr bwMode="auto">
            <a:xfrm>
              <a:off x="636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25" name="Oval 1435"/>
            <p:cNvSpPr>
              <a:spLocks noChangeArrowheads="1"/>
            </p:cNvSpPr>
            <p:nvPr/>
          </p:nvSpPr>
          <p:spPr bwMode="auto">
            <a:xfrm>
              <a:off x="649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26" name="Oval 1436"/>
            <p:cNvSpPr>
              <a:spLocks noChangeArrowheads="1"/>
            </p:cNvSpPr>
            <p:nvPr/>
          </p:nvSpPr>
          <p:spPr bwMode="auto">
            <a:xfrm>
              <a:off x="662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27" name="Oval 1437"/>
            <p:cNvSpPr>
              <a:spLocks noChangeArrowheads="1"/>
            </p:cNvSpPr>
            <p:nvPr/>
          </p:nvSpPr>
          <p:spPr bwMode="auto">
            <a:xfrm>
              <a:off x="688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28" name="Oval 1438"/>
            <p:cNvSpPr>
              <a:spLocks noChangeArrowheads="1"/>
            </p:cNvSpPr>
            <p:nvPr/>
          </p:nvSpPr>
          <p:spPr bwMode="auto">
            <a:xfrm>
              <a:off x="700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29" name="Oval 1439"/>
            <p:cNvSpPr>
              <a:spLocks noChangeArrowheads="1"/>
            </p:cNvSpPr>
            <p:nvPr/>
          </p:nvSpPr>
          <p:spPr bwMode="auto">
            <a:xfrm>
              <a:off x="713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30" name="Oval 1440"/>
            <p:cNvSpPr>
              <a:spLocks noChangeArrowheads="1"/>
            </p:cNvSpPr>
            <p:nvPr/>
          </p:nvSpPr>
          <p:spPr bwMode="auto">
            <a:xfrm>
              <a:off x="726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31" name="Oval 1441"/>
            <p:cNvSpPr>
              <a:spLocks noChangeArrowheads="1"/>
            </p:cNvSpPr>
            <p:nvPr/>
          </p:nvSpPr>
          <p:spPr bwMode="auto">
            <a:xfrm>
              <a:off x="739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32" name="Oval 1442"/>
            <p:cNvSpPr>
              <a:spLocks noChangeArrowheads="1"/>
            </p:cNvSpPr>
            <p:nvPr/>
          </p:nvSpPr>
          <p:spPr bwMode="auto">
            <a:xfrm>
              <a:off x="688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33" name="Oval 1443"/>
            <p:cNvSpPr>
              <a:spLocks noChangeArrowheads="1"/>
            </p:cNvSpPr>
            <p:nvPr/>
          </p:nvSpPr>
          <p:spPr bwMode="auto">
            <a:xfrm>
              <a:off x="700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34" name="Oval 1444"/>
            <p:cNvSpPr>
              <a:spLocks noChangeArrowheads="1"/>
            </p:cNvSpPr>
            <p:nvPr/>
          </p:nvSpPr>
          <p:spPr bwMode="auto">
            <a:xfrm>
              <a:off x="713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35" name="Oval 1445"/>
            <p:cNvSpPr>
              <a:spLocks noChangeArrowheads="1"/>
            </p:cNvSpPr>
            <p:nvPr/>
          </p:nvSpPr>
          <p:spPr bwMode="auto">
            <a:xfrm>
              <a:off x="726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36" name="Oval 1446"/>
            <p:cNvSpPr>
              <a:spLocks noChangeArrowheads="1"/>
            </p:cNvSpPr>
            <p:nvPr/>
          </p:nvSpPr>
          <p:spPr bwMode="auto">
            <a:xfrm>
              <a:off x="739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37" name="Oval 1447"/>
            <p:cNvSpPr>
              <a:spLocks noChangeArrowheads="1"/>
            </p:cNvSpPr>
            <p:nvPr/>
          </p:nvSpPr>
          <p:spPr bwMode="auto">
            <a:xfrm>
              <a:off x="765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38" name="Oval 1448"/>
            <p:cNvSpPr>
              <a:spLocks noChangeArrowheads="1"/>
            </p:cNvSpPr>
            <p:nvPr/>
          </p:nvSpPr>
          <p:spPr bwMode="auto">
            <a:xfrm>
              <a:off x="778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39" name="Oval 1449"/>
            <p:cNvSpPr>
              <a:spLocks noChangeArrowheads="1"/>
            </p:cNvSpPr>
            <p:nvPr/>
          </p:nvSpPr>
          <p:spPr bwMode="auto">
            <a:xfrm>
              <a:off x="791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40" name="Oval 1450"/>
            <p:cNvSpPr>
              <a:spLocks noChangeArrowheads="1"/>
            </p:cNvSpPr>
            <p:nvPr/>
          </p:nvSpPr>
          <p:spPr bwMode="auto">
            <a:xfrm>
              <a:off x="804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41" name="Oval 1451"/>
            <p:cNvSpPr>
              <a:spLocks noChangeArrowheads="1"/>
            </p:cNvSpPr>
            <p:nvPr/>
          </p:nvSpPr>
          <p:spPr bwMode="auto">
            <a:xfrm>
              <a:off x="817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42" name="Oval 1452"/>
            <p:cNvSpPr>
              <a:spLocks noChangeArrowheads="1"/>
            </p:cNvSpPr>
            <p:nvPr/>
          </p:nvSpPr>
          <p:spPr bwMode="auto">
            <a:xfrm>
              <a:off x="765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43" name="Oval 1453"/>
            <p:cNvSpPr>
              <a:spLocks noChangeArrowheads="1"/>
            </p:cNvSpPr>
            <p:nvPr/>
          </p:nvSpPr>
          <p:spPr bwMode="auto">
            <a:xfrm>
              <a:off x="778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44" name="Oval 1454"/>
            <p:cNvSpPr>
              <a:spLocks noChangeArrowheads="1"/>
            </p:cNvSpPr>
            <p:nvPr/>
          </p:nvSpPr>
          <p:spPr bwMode="auto">
            <a:xfrm>
              <a:off x="791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45" name="Oval 1455"/>
            <p:cNvSpPr>
              <a:spLocks noChangeArrowheads="1"/>
            </p:cNvSpPr>
            <p:nvPr/>
          </p:nvSpPr>
          <p:spPr bwMode="auto">
            <a:xfrm>
              <a:off x="804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46" name="Oval 1456"/>
            <p:cNvSpPr>
              <a:spLocks noChangeArrowheads="1"/>
            </p:cNvSpPr>
            <p:nvPr/>
          </p:nvSpPr>
          <p:spPr bwMode="auto">
            <a:xfrm>
              <a:off x="817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47" name="Oval 1457"/>
            <p:cNvSpPr>
              <a:spLocks noChangeArrowheads="1"/>
            </p:cNvSpPr>
            <p:nvPr/>
          </p:nvSpPr>
          <p:spPr bwMode="auto">
            <a:xfrm>
              <a:off x="842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48" name="Oval 1458"/>
            <p:cNvSpPr>
              <a:spLocks noChangeArrowheads="1"/>
            </p:cNvSpPr>
            <p:nvPr/>
          </p:nvSpPr>
          <p:spPr bwMode="auto">
            <a:xfrm>
              <a:off x="855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49" name="Oval 1459"/>
            <p:cNvSpPr>
              <a:spLocks noChangeArrowheads="1"/>
            </p:cNvSpPr>
            <p:nvPr/>
          </p:nvSpPr>
          <p:spPr bwMode="auto">
            <a:xfrm>
              <a:off x="868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50" name="Oval 1460"/>
            <p:cNvSpPr>
              <a:spLocks noChangeArrowheads="1"/>
            </p:cNvSpPr>
            <p:nvPr/>
          </p:nvSpPr>
          <p:spPr bwMode="auto">
            <a:xfrm>
              <a:off x="881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51" name="Oval 1461"/>
            <p:cNvSpPr>
              <a:spLocks noChangeArrowheads="1"/>
            </p:cNvSpPr>
            <p:nvPr/>
          </p:nvSpPr>
          <p:spPr bwMode="auto">
            <a:xfrm>
              <a:off x="894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52" name="Oval 1462"/>
            <p:cNvSpPr>
              <a:spLocks noChangeArrowheads="1"/>
            </p:cNvSpPr>
            <p:nvPr/>
          </p:nvSpPr>
          <p:spPr bwMode="auto">
            <a:xfrm>
              <a:off x="842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53" name="Oval 1463"/>
            <p:cNvSpPr>
              <a:spLocks noChangeArrowheads="1"/>
            </p:cNvSpPr>
            <p:nvPr/>
          </p:nvSpPr>
          <p:spPr bwMode="auto">
            <a:xfrm>
              <a:off x="855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54" name="Oval 1464"/>
            <p:cNvSpPr>
              <a:spLocks noChangeArrowheads="1"/>
            </p:cNvSpPr>
            <p:nvPr/>
          </p:nvSpPr>
          <p:spPr bwMode="auto">
            <a:xfrm>
              <a:off x="868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55" name="Oval 1465"/>
            <p:cNvSpPr>
              <a:spLocks noChangeArrowheads="1"/>
            </p:cNvSpPr>
            <p:nvPr/>
          </p:nvSpPr>
          <p:spPr bwMode="auto">
            <a:xfrm>
              <a:off x="881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56" name="Oval 1466"/>
            <p:cNvSpPr>
              <a:spLocks noChangeArrowheads="1"/>
            </p:cNvSpPr>
            <p:nvPr/>
          </p:nvSpPr>
          <p:spPr bwMode="auto">
            <a:xfrm>
              <a:off x="894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57" name="Oval 1467"/>
            <p:cNvSpPr>
              <a:spLocks noChangeArrowheads="1"/>
            </p:cNvSpPr>
            <p:nvPr/>
          </p:nvSpPr>
          <p:spPr bwMode="auto">
            <a:xfrm>
              <a:off x="920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58" name="Oval 1468"/>
            <p:cNvSpPr>
              <a:spLocks noChangeArrowheads="1"/>
            </p:cNvSpPr>
            <p:nvPr/>
          </p:nvSpPr>
          <p:spPr bwMode="auto">
            <a:xfrm>
              <a:off x="933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59" name="Oval 1469"/>
            <p:cNvSpPr>
              <a:spLocks noChangeArrowheads="1"/>
            </p:cNvSpPr>
            <p:nvPr/>
          </p:nvSpPr>
          <p:spPr bwMode="auto">
            <a:xfrm>
              <a:off x="946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60" name="Oval 1470"/>
            <p:cNvSpPr>
              <a:spLocks noChangeArrowheads="1"/>
            </p:cNvSpPr>
            <p:nvPr/>
          </p:nvSpPr>
          <p:spPr bwMode="auto">
            <a:xfrm>
              <a:off x="958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61" name="Oval 1471"/>
            <p:cNvSpPr>
              <a:spLocks noChangeArrowheads="1"/>
            </p:cNvSpPr>
            <p:nvPr/>
          </p:nvSpPr>
          <p:spPr bwMode="auto">
            <a:xfrm>
              <a:off x="971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13762" name="Oval 1472"/>
            <p:cNvSpPr>
              <a:spLocks noChangeArrowheads="1"/>
            </p:cNvSpPr>
            <p:nvPr/>
          </p:nvSpPr>
          <p:spPr bwMode="auto">
            <a:xfrm>
              <a:off x="920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63" name="Oval 1473"/>
            <p:cNvSpPr>
              <a:spLocks noChangeArrowheads="1"/>
            </p:cNvSpPr>
            <p:nvPr/>
          </p:nvSpPr>
          <p:spPr bwMode="auto">
            <a:xfrm>
              <a:off x="933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64" name="Oval 1474"/>
            <p:cNvSpPr>
              <a:spLocks noChangeArrowheads="1"/>
            </p:cNvSpPr>
            <p:nvPr/>
          </p:nvSpPr>
          <p:spPr bwMode="auto">
            <a:xfrm>
              <a:off x="946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65" name="Oval 1475"/>
            <p:cNvSpPr>
              <a:spLocks noChangeArrowheads="1"/>
            </p:cNvSpPr>
            <p:nvPr/>
          </p:nvSpPr>
          <p:spPr bwMode="auto">
            <a:xfrm>
              <a:off x="958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66" name="Oval 1476"/>
            <p:cNvSpPr>
              <a:spLocks noChangeArrowheads="1"/>
            </p:cNvSpPr>
            <p:nvPr/>
          </p:nvSpPr>
          <p:spPr bwMode="auto">
            <a:xfrm>
              <a:off x="971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13767" name="Oval 1477"/>
            <p:cNvSpPr>
              <a:spLocks noChangeArrowheads="1"/>
            </p:cNvSpPr>
            <p:nvPr/>
          </p:nvSpPr>
          <p:spPr bwMode="auto">
            <a:xfrm>
              <a:off x="5891" y="1462"/>
              <a:ext cx="129" cy="129"/>
            </a:xfrm>
            <a:prstGeom prst="ellipse">
              <a:avLst/>
            </a:prstGeom>
            <a:solidFill>
              <a:srgbClr val="000000"/>
            </a:solidFill>
            <a:ln w="9525">
              <a:solidFill>
                <a:srgbClr val="000000"/>
              </a:solidFill>
              <a:round/>
              <a:headEnd/>
              <a:tailEnd/>
            </a:ln>
          </p:spPr>
          <p:txBody>
            <a:bodyPr/>
            <a:lstStyle/>
            <a:p>
              <a:endParaRPr lang="en-US"/>
            </a:p>
          </p:txBody>
        </p:sp>
        <p:sp>
          <p:nvSpPr>
            <p:cNvPr id="13768" name="Oval 1478"/>
            <p:cNvSpPr>
              <a:spLocks noChangeArrowheads="1"/>
            </p:cNvSpPr>
            <p:nvPr/>
          </p:nvSpPr>
          <p:spPr bwMode="auto">
            <a:xfrm>
              <a:off x="1634" y="1462"/>
              <a:ext cx="129" cy="129"/>
            </a:xfrm>
            <a:prstGeom prst="ellipse">
              <a:avLst/>
            </a:prstGeom>
            <a:solidFill>
              <a:srgbClr val="000000"/>
            </a:solidFill>
            <a:ln w="9525">
              <a:solidFill>
                <a:srgbClr val="000000"/>
              </a:solidFill>
              <a:round/>
              <a:headEnd/>
              <a:tailEnd/>
            </a:ln>
          </p:spPr>
          <p:txBody>
            <a:bodyPr/>
            <a:lstStyle/>
            <a:p>
              <a:endParaRPr lang="en-US"/>
            </a:p>
          </p:txBody>
        </p:sp>
        <p:sp>
          <p:nvSpPr>
            <p:cNvPr id="13769" name="Oval 1479"/>
            <p:cNvSpPr>
              <a:spLocks noChangeArrowheads="1"/>
            </p:cNvSpPr>
            <p:nvPr/>
          </p:nvSpPr>
          <p:spPr bwMode="auto">
            <a:xfrm>
              <a:off x="10148" y="1462"/>
              <a:ext cx="129" cy="129"/>
            </a:xfrm>
            <a:prstGeom prst="ellipse">
              <a:avLst/>
            </a:prstGeom>
            <a:solidFill>
              <a:srgbClr val="000000"/>
            </a:solidFill>
            <a:ln w="9525">
              <a:solidFill>
                <a:srgbClr val="000000"/>
              </a:solidFill>
              <a:round/>
              <a:headEnd/>
              <a:tailEnd/>
            </a:ln>
          </p:spPr>
          <p:txBody>
            <a:bodyPr/>
            <a:lstStyle/>
            <a:p>
              <a:endParaRPr lang="en-US"/>
            </a:p>
          </p:txBody>
        </p:sp>
        <p:sp>
          <p:nvSpPr>
            <p:cNvPr id="13770" name="Rectangle 1480"/>
            <p:cNvSpPr>
              <a:spLocks noChangeArrowheads="1"/>
            </p:cNvSpPr>
            <p:nvPr/>
          </p:nvSpPr>
          <p:spPr bwMode="auto">
            <a:xfrm>
              <a:off x="1548" y="2752"/>
              <a:ext cx="8858" cy="1462"/>
            </a:xfrm>
            <a:prstGeom prst="rect">
              <a:avLst/>
            </a:prstGeom>
            <a:solidFill>
              <a:srgbClr val="FFFFFF"/>
            </a:solidFill>
            <a:ln w="9525">
              <a:solidFill>
                <a:srgbClr val="000000"/>
              </a:solidFill>
              <a:miter lim="800000"/>
              <a:headEnd/>
              <a:tailEnd/>
            </a:ln>
          </p:spPr>
          <p:txBody>
            <a:bodyPr/>
            <a:lstStyle/>
            <a:p>
              <a:endParaRPr lang="en-US"/>
            </a:p>
          </p:txBody>
        </p:sp>
        <p:sp>
          <p:nvSpPr>
            <p:cNvPr id="13771" name="Oval 1481"/>
            <p:cNvSpPr>
              <a:spLocks noChangeArrowheads="1"/>
            </p:cNvSpPr>
            <p:nvPr/>
          </p:nvSpPr>
          <p:spPr bwMode="auto">
            <a:xfrm>
              <a:off x="159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772" name="Oval 1482"/>
            <p:cNvSpPr>
              <a:spLocks noChangeArrowheads="1"/>
            </p:cNvSpPr>
            <p:nvPr/>
          </p:nvSpPr>
          <p:spPr bwMode="auto">
            <a:xfrm>
              <a:off x="159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773" name="Oval 1483"/>
            <p:cNvSpPr>
              <a:spLocks noChangeArrowheads="1"/>
            </p:cNvSpPr>
            <p:nvPr/>
          </p:nvSpPr>
          <p:spPr bwMode="auto">
            <a:xfrm>
              <a:off x="159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774" name="Oval 1484"/>
            <p:cNvSpPr>
              <a:spLocks noChangeArrowheads="1"/>
            </p:cNvSpPr>
            <p:nvPr/>
          </p:nvSpPr>
          <p:spPr bwMode="auto">
            <a:xfrm>
              <a:off x="159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775" name="Oval 1485"/>
            <p:cNvSpPr>
              <a:spLocks noChangeArrowheads="1"/>
            </p:cNvSpPr>
            <p:nvPr/>
          </p:nvSpPr>
          <p:spPr bwMode="auto">
            <a:xfrm>
              <a:off x="159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776" name="Oval 1486"/>
            <p:cNvSpPr>
              <a:spLocks noChangeArrowheads="1"/>
            </p:cNvSpPr>
            <p:nvPr/>
          </p:nvSpPr>
          <p:spPr bwMode="auto">
            <a:xfrm>
              <a:off x="172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777" name="Oval 1487"/>
            <p:cNvSpPr>
              <a:spLocks noChangeArrowheads="1"/>
            </p:cNvSpPr>
            <p:nvPr/>
          </p:nvSpPr>
          <p:spPr bwMode="auto">
            <a:xfrm>
              <a:off x="172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778" name="Oval 1488"/>
            <p:cNvSpPr>
              <a:spLocks noChangeArrowheads="1"/>
            </p:cNvSpPr>
            <p:nvPr/>
          </p:nvSpPr>
          <p:spPr bwMode="auto">
            <a:xfrm>
              <a:off x="172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779" name="Oval 1489"/>
            <p:cNvSpPr>
              <a:spLocks noChangeArrowheads="1"/>
            </p:cNvSpPr>
            <p:nvPr/>
          </p:nvSpPr>
          <p:spPr bwMode="auto">
            <a:xfrm>
              <a:off x="172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780" name="Oval 1490"/>
            <p:cNvSpPr>
              <a:spLocks noChangeArrowheads="1"/>
            </p:cNvSpPr>
            <p:nvPr/>
          </p:nvSpPr>
          <p:spPr bwMode="auto">
            <a:xfrm>
              <a:off x="172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781" name="Oval 1491"/>
            <p:cNvSpPr>
              <a:spLocks noChangeArrowheads="1"/>
            </p:cNvSpPr>
            <p:nvPr/>
          </p:nvSpPr>
          <p:spPr bwMode="auto">
            <a:xfrm>
              <a:off x="184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782" name="Oval 1492"/>
            <p:cNvSpPr>
              <a:spLocks noChangeArrowheads="1"/>
            </p:cNvSpPr>
            <p:nvPr/>
          </p:nvSpPr>
          <p:spPr bwMode="auto">
            <a:xfrm>
              <a:off x="184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783" name="Oval 1493"/>
            <p:cNvSpPr>
              <a:spLocks noChangeArrowheads="1"/>
            </p:cNvSpPr>
            <p:nvPr/>
          </p:nvSpPr>
          <p:spPr bwMode="auto">
            <a:xfrm>
              <a:off x="184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784" name="Oval 1494"/>
            <p:cNvSpPr>
              <a:spLocks noChangeArrowheads="1"/>
            </p:cNvSpPr>
            <p:nvPr/>
          </p:nvSpPr>
          <p:spPr bwMode="auto">
            <a:xfrm>
              <a:off x="184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785" name="Oval 1495"/>
            <p:cNvSpPr>
              <a:spLocks noChangeArrowheads="1"/>
            </p:cNvSpPr>
            <p:nvPr/>
          </p:nvSpPr>
          <p:spPr bwMode="auto">
            <a:xfrm>
              <a:off x="184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786" name="Oval 1496"/>
            <p:cNvSpPr>
              <a:spLocks noChangeArrowheads="1"/>
            </p:cNvSpPr>
            <p:nvPr/>
          </p:nvSpPr>
          <p:spPr bwMode="auto">
            <a:xfrm>
              <a:off x="197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787" name="Oval 1497"/>
            <p:cNvSpPr>
              <a:spLocks noChangeArrowheads="1"/>
            </p:cNvSpPr>
            <p:nvPr/>
          </p:nvSpPr>
          <p:spPr bwMode="auto">
            <a:xfrm>
              <a:off x="197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788" name="Oval 1498"/>
            <p:cNvSpPr>
              <a:spLocks noChangeArrowheads="1"/>
            </p:cNvSpPr>
            <p:nvPr/>
          </p:nvSpPr>
          <p:spPr bwMode="auto">
            <a:xfrm>
              <a:off x="197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789" name="Oval 1499"/>
            <p:cNvSpPr>
              <a:spLocks noChangeArrowheads="1"/>
            </p:cNvSpPr>
            <p:nvPr/>
          </p:nvSpPr>
          <p:spPr bwMode="auto">
            <a:xfrm>
              <a:off x="197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790" name="Oval 1500"/>
            <p:cNvSpPr>
              <a:spLocks noChangeArrowheads="1"/>
            </p:cNvSpPr>
            <p:nvPr/>
          </p:nvSpPr>
          <p:spPr bwMode="auto">
            <a:xfrm>
              <a:off x="197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791" name="Oval 1501"/>
            <p:cNvSpPr>
              <a:spLocks noChangeArrowheads="1"/>
            </p:cNvSpPr>
            <p:nvPr/>
          </p:nvSpPr>
          <p:spPr bwMode="auto">
            <a:xfrm>
              <a:off x="210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792" name="Oval 1502"/>
            <p:cNvSpPr>
              <a:spLocks noChangeArrowheads="1"/>
            </p:cNvSpPr>
            <p:nvPr/>
          </p:nvSpPr>
          <p:spPr bwMode="auto">
            <a:xfrm>
              <a:off x="210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793" name="Oval 1503"/>
            <p:cNvSpPr>
              <a:spLocks noChangeArrowheads="1"/>
            </p:cNvSpPr>
            <p:nvPr/>
          </p:nvSpPr>
          <p:spPr bwMode="auto">
            <a:xfrm>
              <a:off x="210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794" name="Oval 1504"/>
            <p:cNvSpPr>
              <a:spLocks noChangeArrowheads="1"/>
            </p:cNvSpPr>
            <p:nvPr/>
          </p:nvSpPr>
          <p:spPr bwMode="auto">
            <a:xfrm>
              <a:off x="210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795" name="Oval 1505"/>
            <p:cNvSpPr>
              <a:spLocks noChangeArrowheads="1"/>
            </p:cNvSpPr>
            <p:nvPr/>
          </p:nvSpPr>
          <p:spPr bwMode="auto">
            <a:xfrm>
              <a:off x="210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796" name="Oval 1506"/>
            <p:cNvSpPr>
              <a:spLocks noChangeArrowheads="1"/>
            </p:cNvSpPr>
            <p:nvPr/>
          </p:nvSpPr>
          <p:spPr bwMode="auto">
            <a:xfrm>
              <a:off x="223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797" name="Oval 1507"/>
            <p:cNvSpPr>
              <a:spLocks noChangeArrowheads="1"/>
            </p:cNvSpPr>
            <p:nvPr/>
          </p:nvSpPr>
          <p:spPr bwMode="auto">
            <a:xfrm>
              <a:off x="223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798" name="Oval 1508"/>
            <p:cNvSpPr>
              <a:spLocks noChangeArrowheads="1"/>
            </p:cNvSpPr>
            <p:nvPr/>
          </p:nvSpPr>
          <p:spPr bwMode="auto">
            <a:xfrm>
              <a:off x="223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799" name="Oval 1509"/>
            <p:cNvSpPr>
              <a:spLocks noChangeArrowheads="1"/>
            </p:cNvSpPr>
            <p:nvPr/>
          </p:nvSpPr>
          <p:spPr bwMode="auto">
            <a:xfrm>
              <a:off x="223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00" name="Oval 1510"/>
            <p:cNvSpPr>
              <a:spLocks noChangeArrowheads="1"/>
            </p:cNvSpPr>
            <p:nvPr/>
          </p:nvSpPr>
          <p:spPr bwMode="auto">
            <a:xfrm>
              <a:off x="223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01" name="Oval 1511"/>
            <p:cNvSpPr>
              <a:spLocks noChangeArrowheads="1"/>
            </p:cNvSpPr>
            <p:nvPr/>
          </p:nvSpPr>
          <p:spPr bwMode="auto">
            <a:xfrm>
              <a:off x="236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02" name="Oval 1512"/>
            <p:cNvSpPr>
              <a:spLocks noChangeArrowheads="1"/>
            </p:cNvSpPr>
            <p:nvPr/>
          </p:nvSpPr>
          <p:spPr bwMode="auto">
            <a:xfrm>
              <a:off x="236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03" name="Oval 1513"/>
            <p:cNvSpPr>
              <a:spLocks noChangeArrowheads="1"/>
            </p:cNvSpPr>
            <p:nvPr/>
          </p:nvSpPr>
          <p:spPr bwMode="auto">
            <a:xfrm>
              <a:off x="236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04" name="Oval 1514"/>
            <p:cNvSpPr>
              <a:spLocks noChangeArrowheads="1"/>
            </p:cNvSpPr>
            <p:nvPr/>
          </p:nvSpPr>
          <p:spPr bwMode="auto">
            <a:xfrm>
              <a:off x="236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05" name="Oval 1515"/>
            <p:cNvSpPr>
              <a:spLocks noChangeArrowheads="1"/>
            </p:cNvSpPr>
            <p:nvPr/>
          </p:nvSpPr>
          <p:spPr bwMode="auto">
            <a:xfrm>
              <a:off x="236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06" name="Oval 1516"/>
            <p:cNvSpPr>
              <a:spLocks noChangeArrowheads="1"/>
            </p:cNvSpPr>
            <p:nvPr/>
          </p:nvSpPr>
          <p:spPr bwMode="auto">
            <a:xfrm>
              <a:off x="249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07" name="Oval 1517"/>
            <p:cNvSpPr>
              <a:spLocks noChangeArrowheads="1"/>
            </p:cNvSpPr>
            <p:nvPr/>
          </p:nvSpPr>
          <p:spPr bwMode="auto">
            <a:xfrm>
              <a:off x="249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08" name="Oval 1518"/>
            <p:cNvSpPr>
              <a:spLocks noChangeArrowheads="1"/>
            </p:cNvSpPr>
            <p:nvPr/>
          </p:nvSpPr>
          <p:spPr bwMode="auto">
            <a:xfrm>
              <a:off x="249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09" name="Oval 1519"/>
            <p:cNvSpPr>
              <a:spLocks noChangeArrowheads="1"/>
            </p:cNvSpPr>
            <p:nvPr/>
          </p:nvSpPr>
          <p:spPr bwMode="auto">
            <a:xfrm>
              <a:off x="249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10" name="Oval 1520"/>
            <p:cNvSpPr>
              <a:spLocks noChangeArrowheads="1"/>
            </p:cNvSpPr>
            <p:nvPr/>
          </p:nvSpPr>
          <p:spPr bwMode="auto">
            <a:xfrm>
              <a:off x="249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11" name="Oval 1521"/>
            <p:cNvSpPr>
              <a:spLocks noChangeArrowheads="1"/>
            </p:cNvSpPr>
            <p:nvPr/>
          </p:nvSpPr>
          <p:spPr bwMode="auto">
            <a:xfrm>
              <a:off x="262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12" name="Oval 1522"/>
            <p:cNvSpPr>
              <a:spLocks noChangeArrowheads="1"/>
            </p:cNvSpPr>
            <p:nvPr/>
          </p:nvSpPr>
          <p:spPr bwMode="auto">
            <a:xfrm>
              <a:off x="262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13" name="Oval 1523"/>
            <p:cNvSpPr>
              <a:spLocks noChangeArrowheads="1"/>
            </p:cNvSpPr>
            <p:nvPr/>
          </p:nvSpPr>
          <p:spPr bwMode="auto">
            <a:xfrm>
              <a:off x="262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14" name="Oval 1524"/>
            <p:cNvSpPr>
              <a:spLocks noChangeArrowheads="1"/>
            </p:cNvSpPr>
            <p:nvPr/>
          </p:nvSpPr>
          <p:spPr bwMode="auto">
            <a:xfrm>
              <a:off x="262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15" name="Oval 1525"/>
            <p:cNvSpPr>
              <a:spLocks noChangeArrowheads="1"/>
            </p:cNvSpPr>
            <p:nvPr/>
          </p:nvSpPr>
          <p:spPr bwMode="auto">
            <a:xfrm>
              <a:off x="262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16" name="Oval 1526"/>
            <p:cNvSpPr>
              <a:spLocks noChangeArrowheads="1"/>
            </p:cNvSpPr>
            <p:nvPr/>
          </p:nvSpPr>
          <p:spPr bwMode="auto">
            <a:xfrm>
              <a:off x="275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17" name="Oval 1527"/>
            <p:cNvSpPr>
              <a:spLocks noChangeArrowheads="1"/>
            </p:cNvSpPr>
            <p:nvPr/>
          </p:nvSpPr>
          <p:spPr bwMode="auto">
            <a:xfrm>
              <a:off x="275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18" name="Oval 1528"/>
            <p:cNvSpPr>
              <a:spLocks noChangeArrowheads="1"/>
            </p:cNvSpPr>
            <p:nvPr/>
          </p:nvSpPr>
          <p:spPr bwMode="auto">
            <a:xfrm>
              <a:off x="275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19" name="Oval 1529"/>
            <p:cNvSpPr>
              <a:spLocks noChangeArrowheads="1"/>
            </p:cNvSpPr>
            <p:nvPr/>
          </p:nvSpPr>
          <p:spPr bwMode="auto">
            <a:xfrm>
              <a:off x="275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20" name="Oval 1530"/>
            <p:cNvSpPr>
              <a:spLocks noChangeArrowheads="1"/>
            </p:cNvSpPr>
            <p:nvPr/>
          </p:nvSpPr>
          <p:spPr bwMode="auto">
            <a:xfrm>
              <a:off x="275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21" name="Oval 1531"/>
            <p:cNvSpPr>
              <a:spLocks noChangeArrowheads="1"/>
            </p:cNvSpPr>
            <p:nvPr/>
          </p:nvSpPr>
          <p:spPr bwMode="auto">
            <a:xfrm>
              <a:off x="288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22" name="Oval 1532"/>
            <p:cNvSpPr>
              <a:spLocks noChangeArrowheads="1"/>
            </p:cNvSpPr>
            <p:nvPr/>
          </p:nvSpPr>
          <p:spPr bwMode="auto">
            <a:xfrm>
              <a:off x="288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23" name="Oval 1533"/>
            <p:cNvSpPr>
              <a:spLocks noChangeArrowheads="1"/>
            </p:cNvSpPr>
            <p:nvPr/>
          </p:nvSpPr>
          <p:spPr bwMode="auto">
            <a:xfrm>
              <a:off x="288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24" name="Oval 1534"/>
            <p:cNvSpPr>
              <a:spLocks noChangeArrowheads="1"/>
            </p:cNvSpPr>
            <p:nvPr/>
          </p:nvSpPr>
          <p:spPr bwMode="auto">
            <a:xfrm>
              <a:off x="288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25" name="Oval 1535"/>
            <p:cNvSpPr>
              <a:spLocks noChangeArrowheads="1"/>
            </p:cNvSpPr>
            <p:nvPr/>
          </p:nvSpPr>
          <p:spPr bwMode="auto">
            <a:xfrm>
              <a:off x="288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26" name="Oval 1536"/>
            <p:cNvSpPr>
              <a:spLocks noChangeArrowheads="1"/>
            </p:cNvSpPr>
            <p:nvPr/>
          </p:nvSpPr>
          <p:spPr bwMode="auto">
            <a:xfrm>
              <a:off x="301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27" name="Oval 1537"/>
            <p:cNvSpPr>
              <a:spLocks noChangeArrowheads="1"/>
            </p:cNvSpPr>
            <p:nvPr/>
          </p:nvSpPr>
          <p:spPr bwMode="auto">
            <a:xfrm>
              <a:off x="301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28" name="Oval 1538"/>
            <p:cNvSpPr>
              <a:spLocks noChangeArrowheads="1"/>
            </p:cNvSpPr>
            <p:nvPr/>
          </p:nvSpPr>
          <p:spPr bwMode="auto">
            <a:xfrm>
              <a:off x="301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29" name="Oval 1539"/>
            <p:cNvSpPr>
              <a:spLocks noChangeArrowheads="1"/>
            </p:cNvSpPr>
            <p:nvPr/>
          </p:nvSpPr>
          <p:spPr bwMode="auto">
            <a:xfrm>
              <a:off x="301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30" name="Oval 1540"/>
            <p:cNvSpPr>
              <a:spLocks noChangeArrowheads="1"/>
            </p:cNvSpPr>
            <p:nvPr/>
          </p:nvSpPr>
          <p:spPr bwMode="auto">
            <a:xfrm>
              <a:off x="301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31" name="Oval 1541"/>
            <p:cNvSpPr>
              <a:spLocks noChangeArrowheads="1"/>
            </p:cNvSpPr>
            <p:nvPr/>
          </p:nvSpPr>
          <p:spPr bwMode="auto">
            <a:xfrm>
              <a:off x="313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32" name="Oval 1542"/>
            <p:cNvSpPr>
              <a:spLocks noChangeArrowheads="1"/>
            </p:cNvSpPr>
            <p:nvPr/>
          </p:nvSpPr>
          <p:spPr bwMode="auto">
            <a:xfrm>
              <a:off x="313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33" name="Oval 1543"/>
            <p:cNvSpPr>
              <a:spLocks noChangeArrowheads="1"/>
            </p:cNvSpPr>
            <p:nvPr/>
          </p:nvSpPr>
          <p:spPr bwMode="auto">
            <a:xfrm>
              <a:off x="313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34" name="Oval 1544"/>
            <p:cNvSpPr>
              <a:spLocks noChangeArrowheads="1"/>
            </p:cNvSpPr>
            <p:nvPr/>
          </p:nvSpPr>
          <p:spPr bwMode="auto">
            <a:xfrm>
              <a:off x="313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35" name="Oval 1545"/>
            <p:cNvSpPr>
              <a:spLocks noChangeArrowheads="1"/>
            </p:cNvSpPr>
            <p:nvPr/>
          </p:nvSpPr>
          <p:spPr bwMode="auto">
            <a:xfrm>
              <a:off x="313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36" name="Oval 1546"/>
            <p:cNvSpPr>
              <a:spLocks noChangeArrowheads="1"/>
            </p:cNvSpPr>
            <p:nvPr/>
          </p:nvSpPr>
          <p:spPr bwMode="auto">
            <a:xfrm>
              <a:off x="326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37" name="Oval 1547"/>
            <p:cNvSpPr>
              <a:spLocks noChangeArrowheads="1"/>
            </p:cNvSpPr>
            <p:nvPr/>
          </p:nvSpPr>
          <p:spPr bwMode="auto">
            <a:xfrm>
              <a:off x="326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38" name="Oval 1548"/>
            <p:cNvSpPr>
              <a:spLocks noChangeArrowheads="1"/>
            </p:cNvSpPr>
            <p:nvPr/>
          </p:nvSpPr>
          <p:spPr bwMode="auto">
            <a:xfrm>
              <a:off x="326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39" name="Oval 1549"/>
            <p:cNvSpPr>
              <a:spLocks noChangeArrowheads="1"/>
            </p:cNvSpPr>
            <p:nvPr/>
          </p:nvSpPr>
          <p:spPr bwMode="auto">
            <a:xfrm>
              <a:off x="326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40" name="Oval 1550"/>
            <p:cNvSpPr>
              <a:spLocks noChangeArrowheads="1"/>
            </p:cNvSpPr>
            <p:nvPr/>
          </p:nvSpPr>
          <p:spPr bwMode="auto">
            <a:xfrm>
              <a:off x="326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41" name="Oval 1551"/>
            <p:cNvSpPr>
              <a:spLocks noChangeArrowheads="1"/>
            </p:cNvSpPr>
            <p:nvPr/>
          </p:nvSpPr>
          <p:spPr bwMode="auto">
            <a:xfrm>
              <a:off x="339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42" name="Oval 1552"/>
            <p:cNvSpPr>
              <a:spLocks noChangeArrowheads="1"/>
            </p:cNvSpPr>
            <p:nvPr/>
          </p:nvSpPr>
          <p:spPr bwMode="auto">
            <a:xfrm>
              <a:off x="339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43" name="Oval 1553"/>
            <p:cNvSpPr>
              <a:spLocks noChangeArrowheads="1"/>
            </p:cNvSpPr>
            <p:nvPr/>
          </p:nvSpPr>
          <p:spPr bwMode="auto">
            <a:xfrm>
              <a:off x="339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44" name="Oval 1554"/>
            <p:cNvSpPr>
              <a:spLocks noChangeArrowheads="1"/>
            </p:cNvSpPr>
            <p:nvPr/>
          </p:nvSpPr>
          <p:spPr bwMode="auto">
            <a:xfrm>
              <a:off x="339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45" name="Oval 1555"/>
            <p:cNvSpPr>
              <a:spLocks noChangeArrowheads="1"/>
            </p:cNvSpPr>
            <p:nvPr/>
          </p:nvSpPr>
          <p:spPr bwMode="auto">
            <a:xfrm>
              <a:off x="339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46" name="Oval 1556"/>
            <p:cNvSpPr>
              <a:spLocks noChangeArrowheads="1"/>
            </p:cNvSpPr>
            <p:nvPr/>
          </p:nvSpPr>
          <p:spPr bwMode="auto">
            <a:xfrm>
              <a:off x="352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47" name="Oval 1557"/>
            <p:cNvSpPr>
              <a:spLocks noChangeArrowheads="1"/>
            </p:cNvSpPr>
            <p:nvPr/>
          </p:nvSpPr>
          <p:spPr bwMode="auto">
            <a:xfrm>
              <a:off x="352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48" name="Oval 1558"/>
            <p:cNvSpPr>
              <a:spLocks noChangeArrowheads="1"/>
            </p:cNvSpPr>
            <p:nvPr/>
          </p:nvSpPr>
          <p:spPr bwMode="auto">
            <a:xfrm>
              <a:off x="352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49" name="Oval 1559"/>
            <p:cNvSpPr>
              <a:spLocks noChangeArrowheads="1"/>
            </p:cNvSpPr>
            <p:nvPr/>
          </p:nvSpPr>
          <p:spPr bwMode="auto">
            <a:xfrm>
              <a:off x="352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50" name="Oval 1560"/>
            <p:cNvSpPr>
              <a:spLocks noChangeArrowheads="1"/>
            </p:cNvSpPr>
            <p:nvPr/>
          </p:nvSpPr>
          <p:spPr bwMode="auto">
            <a:xfrm>
              <a:off x="352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51" name="Oval 1561"/>
            <p:cNvSpPr>
              <a:spLocks noChangeArrowheads="1"/>
            </p:cNvSpPr>
            <p:nvPr/>
          </p:nvSpPr>
          <p:spPr bwMode="auto">
            <a:xfrm>
              <a:off x="365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52" name="Oval 1562"/>
            <p:cNvSpPr>
              <a:spLocks noChangeArrowheads="1"/>
            </p:cNvSpPr>
            <p:nvPr/>
          </p:nvSpPr>
          <p:spPr bwMode="auto">
            <a:xfrm>
              <a:off x="365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53" name="Oval 1563"/>
            <p:cNvSpPr>
              <a:spLocks noChangeArrowheads="1"/>
            </p:cNvSpPr>
            <p:nvPr/>
          </p:nvSpPr>
          <p:spPr bwMode="auto">
            <a:xfrm>
              <a:off x="365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54" name="Oval 1564"/>
            <p:cNvSpPr>
              <a:spLocks noChangeArrowheads="1"/>
            </p:cNvSpPr>
            <p:nvPr/>
          </p:nvSpPr>
          <p:spPr bwMode="auto">
            <a:xfrm>
              <a:off x="365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55" name="Oval 1565"/>
            <p:cNvSpPr>
              <a:spLocks noChangeArrowheads="1"/>
            </p:cNvSpPr>
            <p:nvPr/>
          </p:nvSpPr>
          <p:spPr bwMode="auto">
            <a:xfrm>
              <a:off x="365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56" name="Oval 1566"/>
            <p:cNvSpPr>
              <a:spLocks noChangeArrowheads="1"/>
            </p:cNvSpPr>
            <p:nvPr/>
          </p:nvSpPr>
          <p:spPr bwMode="auto">
            <a:xfrm>
              <a:off x="378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57" name="Oval 1567"/>
            <p:cNvSpPr>
              <a:spLocks noChangeArrowheads="1"/>
            </p:cNvSpPr>
            <p:nvPr/>
          </p:nvSpPr>
          <p:spPr bwMode="auto">
            <a:xfrm>
              <a:off x="378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58" name="Oval 1568"/>
            <p:cNvSpPr>
              <a:spLocks noChangeArrowheads="1"/>
            </p:cNvSpPr>
            <p:nvPr/>
          </p:nvSpPr>
          <p:spPr bwMode="auto">
            <a:xfrm>
              <a:off x="378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59" name="Oval 1569"/>
            <p:cNvSpPr>
              <a:spLocks noChangeArrowheads="1"/>
            </p:cNvSpPr>
            <p:nvPr/>
          </p:nvSpPr>
          <p:spPr bwMode="auto">
            <a:xfrm>
              <a:off x="378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60" name="Oval 1570"/>
            <p:cNvSpPr>
              <a:spLocks noChangeArrowheads="1"/>
            </p:cNvSpPr>
            <p:nvPr/>
          </p:nvSpPr>
          <p:spPr bwMode="auto">
            <a:xfrm>
              <a:off x="378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61" name="Oval 1571"/>
            <p:cNvSpPr>
              <a:spLocks noChangeArrowheads="1"/>
            </p:cNvSpPr>
            <p:nvPr/>
          </p:nvSpPr>
          <p:spPr bwMode="auto">
            <a:xfrm>
              <a:off x="391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62" name="Oval 1572"/>
            <p:cNvSpPr>
              <a:spLocks noChangeArrowheads="1"/>
            </p:cNvSpPr>
            <p:nvPr/>
          </p:nvSpPr>
          <p:spPr bwMode="auto">
            <a:xfrm>
              <a:off x="391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63" name="Oval 1573"/>
            <p:cNvSpPr>
              <a:spLocks noChangeArrowheads="1"/>
            </p:cNvSpPr>
            <p:nvPr/>
          </p:nvSpPr>
          <p:spPr bwMode="auto">
            <a:xfrm>
              <a:off x="391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64" name="Oval 1574"/>
            <p:cNvSpPr>
              <a:spLocks noChangeArrowheads="1"/>
            </p:cNvSpPr>
            <p:nvPr/>
          </p:nvSpPr>
          <p:spPr bwMode="auto">
            <a:xfrm>
              <a:off x="391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65" name="Oval 1575"/>
            <p:cNvSpPr>
              <a:spLocks noChangeArrowheads="1"/>
            </p:cNvSpPr>
            <p:nvPr/>
          </p:nvSpPr>
          <p:spPr bwMode="auto">
            <a:xfrm>
              <a:off x="391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66" name="Oval 1576"/>
            <p:cNvSpPr>
              <a:spLocks noChangeArrowheads="1"/>
            </p:cNvSpPr>
            <p:nvPr/>
          </p:nvSpPr>
          <p:spPr bwMode="auto">
            <a:xfrm>
              <a:off x="404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67" name="Oval 1577"/>
            <p:cNvSpPr>
              <a:spLocks noChangeArrowheads="1"/>
            </p:cNvSpPr>
            <p:nvPr/>
          </p:nvSpPr>
          <p:spPr bwMode="auto">
            <a:xfrm>
              <a:off x="404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68" name="Oval 1578"/>
            <p:cNvSpPr>
              <a:spLocks noChangeArrowheads="1"/>
            </p:cNvSpPr>
            <p:nvPr/>
          </p:nvSpPr>
          <p:spPr bwMode="auto">
            <a:xfrm>
              <a:off x="404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69" name="Oval 1579"/>
            <p:cNvSpPr>
              <a:spLocks noChangeArrowheads="1"/>
            </p:cNvSpPr>
            <p:nvPr/>
          </p:nvSpPr>
          <p:spPr bwMode="auto">
            <a:xfrm>
              <a:off x="404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70" name="Oval 1580"/>
            <p:cNvSpPr>
              <a:spLocks noChangeArrowheads="1"/>
            </p:cNvSpPr>
            <p:nvPr/>
          </p:nvSpPr>
          <p:spPr bwMode="auto">
            <a:xfrm>
              <a:off x="404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71" name="Oval 1581"/>
            <p:cNvSpPr>
              <a:spLocks noChangeArrowheads="1"/>
            </p:cNvSpPr>
            <p:nvPr/>
          </p:nvSpPr>
          <p:spPr bwMode="auto">
            <a:xfrm>
              <a:off x="417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72" name="Oval 1582"/>
            <p:cNvSpPr>
              <a:spLocks noChangeArrowheads="1"/>
            </p:cNvSpPr>
            <p:nvPr/>
          </p:nvSpPr>
          <p:spPr bwMode="auto">
            <a:xfrm>
              <a:off x="417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73" name="Oval 1583"/>
            <p:cNvSpPr>
              <a:spLocks noChangeArrowheads="1"/>
            </p:cNvSpPr>
            <p:nvPr/>
          </p:nvSpPr>
          <p:spPr bwMode="auto">
            <a:xfrm>
              <a:off x="417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74" name="Oval 1584"/>
            <p:cNvSpPr>
              <a:spLocks noChangeArrowheads="1"/>
            </p:cNvSpPr>
            <p:nvPr/>
          </p:nvSpPr>
          <p:spPr bwMode="auto">
            <a:xfrm>
              <a:off x="417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75" name="Oval 1585"/>
            <p:cNvSpPr>
              <a:spLocks noChangeArrowheads="1"/>
            </p:cNvSpPr>
            <p:nvPr/>
          </p:nvSpPr>
          <p:spPr bwMode="auto">
            <a:xfrm>
              <a:off x="417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76" name="Oval 1586"/>
            <p:cNvSpPr>
              <a:spLocks noChangeArrowheads="1"/>
            </p:cNvSpPr>
            <p:nvPr/>
          </p:nvSpPr>
          <p:spPr bwMode="auto">
            <a:xfrm>
              <a:off x="430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77" name="Oval 1587"/>
            <p:cNvSpPr>
              <a:spLocks noChangeArrowheads="1"/>
            </p:cNvSpPr>
            <p:nvPr/>
          </p:nvSpPr>
          <p:spPr bwMode="auto">
            <a:xfrm>
              <a:off x="430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78" name="Oval 1588"/>
            <p:cNvSpPr>
              <a:spLocks noChangeArrowheads="1"/>
            </p:cNvSpPr>
            <p:nvPr/>
          </p:nvSpPr>
          <p:spPr bwMode="auto">
            <a:xfrm>
              <a:off x="430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79" name="Oval 1589"/>
            <p:cNvSpPr>
              <a:spLocks noChangeArrowheads="1"/>
            </p:cNvSpPr>
            <p:nvPr/>
          </p:nvSpPr>
          <p:spPr bwMode="auto">
            <a:xfrm>
              <a:off x="430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80" name="Oval 1590"/>
            <p:cNvSpPr>
              <a:spLocks noChangeArrowheads="1"/>
            </p:cNvSpPr>
            <p:nvPr/>
          </p:nvSpPr>
          <p:spPr bwMode="auto">
            <a:xfrm>
              <a:off x="430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81" name="Oval 1591"/>
            <p:cNvSpPr>
              <a:spLocks noChangeArrowheads="1"/>
            </p:cNvSpPr>
            <p:nvPr/>
          </p:nvSpPr>
          <p:spPr bwMode="auto">
            <a:xfrm>
              <a:off x="442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82" name="Oval 1592"/>
            <p:cNvSpPr>
              <a:spLocks noChangeArrowheads="1"/>
            </p:cNvSpPr>
            <p:nvPr/>
          </p:nvSpPr>
          <p:spPr bwMode="auto">
            <a:xfrm>
              <a:off x="442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83" name="Oval 1593"/>
            <p:cNvSpPr>
              <a:spLocks noChangeArrowheads="1"/>
            </p:cNvSpPr>
            <p:nvPr/>
          </p:nvSpPr>
          <p:spPr bwMode="auto">
            <a:xfrm>
              <a:off x="442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84" name="Oval 1594"/>
            <p:cNvSpPr>
              <a:spLocks noChangeArrowheads="1"/>
            </p:cNvSpPr>
            <p:nvPr/>
          </p:nvSpPr>
          <p:spPr bwMode="auto">
            <a:xfrm>
              <a:off x="442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85" name="Oval 1595"/>
            <p:cNvSpPr>
              <a:spLocks noChangeArrowheads="1"/>
            </p:cNvSpPr>
            <p:nvPr/>
          </p:nvSpPr>
          <p:spPr bwMode="auto">
            <a:xfrm>
              <a:off x="442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86" name="Oval 1596"/>
            <p:cNvSpPr>
              <a:spLocks noChangeArrowheads="1"/>
            </p:cNvSpPr>
            <p:nvPr/>
          </p:nvSpPr>
          <p:spPr bwMode="auto">
            <a:xfrm>
              <a:off x="455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87" name="Oval 1597"/>
            <p:cNvSpPr>
              <a:spLocks noChangeArrowheads="1"/>
            </p:cNvSpPr>
            <p:nvPr/>
          </p:nvSpPr>
          <p:spPr bwMode="auto">
            <a:xfrm>
              <a:off x="455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88" name="Oval 1598"/>
            <p:cNvSpPr>
              <a:spLocks noChangeArrowheads="1"/>
            </p:cNvSpPr>
            <p:nvPr/>
          </p:nvSpPr>
          <p:spPr bwMode="auto">
            <a:xfrm>
              <a:off x="455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89" name="Oval 1599"/>
            <p:cNvSpPr>
              <a:spLocks noChangeArrowheads="1"/>
            </p:cNvSpPr>
            <p:nvPr/>
          </p:nvSpPr>
          <p:spPr bwMode="auto">
            <a:xfrm>
              <a:off x="455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90" name="Oval 1600"/>
            <p:cNvSpPr>
              <a:spLocks noChangeArrowheads="1"/>
            </p:cNvSpPr>
            <p:nvPr/>
          </p:nvSpPr>
          <p:spPr bwMode="auto">
            <a:xfrm>
              <a:off x="455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91" name="Oval 1601"/>
            <p:cNvSpPr>
              <a:spLocks noChangeArrowheads="1"/>
            </p:cNvSpPr>
            <p:nvPr/>
          </p:nvSpPr>
          <p:spPr bwMode="auto">
            <a:xfrm>
              <a:off x="468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92" name="Oval 1602"/>
            <p:cNvSpPr>
              <a:spLocks noChangeArrowheads="1"/>
            </p:cNvSpPr>
            <p:nvPr/>
          </p:nvSpPr>
          <p:spPr bwMode="auto">
            <a:xfrm>
              <a:off x="468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93" name="Oval 1603"/>
            <p:cNvSpPr>
              <a:spLocks noChangeArrowheads="1"/>
            </p:cNvSpPr>
            <p:nvPr/>
          </p:nvSpPr>
          <p:spPr bwMode="auto">
            <a:xfrm>
              <a:off x="468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94" name="Oval 1604"/>
            <p:cNvSpPr>
              <a:spLocks noChangeArrowheads="1"/>
            </p:cNvSpPr>
            <p:nvPr/>
          </p:nvSpPr>
          <p:spPr bwMode="auto">
            <a:xfrm>
              <a:off x="468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895" name="Oval 1605"/>
            <p:cNvSpPr>
              <a:spLocks noChangeArrowheads="1"/>
            </p:cNvSpPr>
            <p:nvPr/>
          </p:nvSpPr>
          <p:spPr bwMode="auto">
            <a:xfrm>
              <a:off x="468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896" name="Oval 1606"/>
            <p:cNvSpPr>
              <a:spLocks noChangeArrowheads="1"/>
            </p:cNvSpPr>
            <p:nvPr/>
          </p:nvSpPr>
          <p:spPr bwMode="auto">
            <a:xfrm>
              <a:off x="481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897" name="Oval 1607"/>
            <p:cNvSpPr>
              <a:spLocks noChangeArrowheads="1"/>
            </p:cNvSpPr>
            <p:nvPr/>
          </p:nvSpPr>
          <p:spPr bwMode="auto">
            <a:xfrm>
              <a:off x="481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898" name="Oval 1608"/>
            <p:cNvSpPr>
              <a:spLocks noChangeArrowheads="1"/>
            </p:cNvSpPr>
            <p:nvPr/>
          </p:nvSpPr>
          <p:spPr bwMode="auto">
            <a:xfrm>
              <a:off x="481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899" name="Oval 1609"/>
            <p:cNvSpPr>
              <a:spLocks noChangeArrowheads="1"/>
            </p:cNvSpPr>
            <p:nvPr/>
          </p:nvSpPr>
          <p:spPr bwMode="auto">
            <a:xfrm>
              <a:off x="481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00" name="Oval 1610"/>
            <p:cNvSpPr>
              <a:spLocks noChangeArrowheads="1"/>
            </p:cNvSpPr>
            <p:nvPr/>
          </p:nvSpPr>
          <p:spPr bwMode="auto">
            <a:xfrm>
              <a:off x="481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01" name="Oval 1611"/>
            <p:cNvSpPr>
              <a:spLocks noChangeArrowheads="1"/>
            </p:cNvSpPr>
            <p:nvPr/>
          </p:nvSpPr>
          <p:spPr bwMode="auto">
            <a:xfrm>
              <a:off x="494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02" name="Oval 1612"/>
            <p:cNvSpPr>
              <a:spLocks noChangeArrowheads="1"/>
            </p:cNvSpPr>
            <p:nvPr/>
          </p:nvSpPr>
          <p:spPr bwMode="auto">
            <a:xfrm>
              <a:off x="494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03" name="Oval 1613"/>
            <p:cNvSpPr>
              <a:spLocks noChangeArrowheads="1"/>
            </p:cNvSpPr>
            <p:nvPr/>
          </p:nvSpPr>
          <p:spPr bwMode="auto">
            <a:xfrm>
              <a:off x="494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04" name="Oval 1614"/>
            <p:cNvSpPr>
              <a:spLocks noChangeArrowheads="1"/>
            </p:cNvSpPr>
            <p:nvPr/>
          </p:nvSpPr>
          <p:spPr bwMode="auto">
            <a:xfrm>
              <a:off x="494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05" name="Oval 1615"/>
            <p:cNvSpPr>
              <a:spLocks noChangeArrowheads="1"/>
            </p:cNvSpPr>
            <p:nvPr/>
          </p:nvSpPr>
          <p:spPr bwMode="auto">
            <a:xfrm>
              <a:off x="494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06" name="Oval 1616"/>
            <p:cNvSpPr>
              <a:spLocks noChangeArrowheads="1"/>
            </p:cNvSpPr>
            <p:nvPr/>
          </p:nvSpPr>
          <p:spPr bwMode="auto">
            <a:xfrm>
              <a:off x="507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07" name="Oval 1617"/>
            <p:cNvSpPr>
              <a:spLocks noChangeArrowheads="1"/>
            </p:cNvSpPr>
            <p:nvPr/>
          </p:nvSpPr>
          <p:spPr bwMode="auto">
            <a:xfrm>
              <a:off x="507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08" name="Oval 1618"/>
            <p:cNvSpPr>
              <a:spLocks noChangeArrowheads="1"/>
            </p:cNvSpPr>
            <p:nvPr/>
          </p:nvSpPr>
          <p:spPr bwMode="auto">
            <a:xfrm>
              <a:off x="507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09" name="Oval 1619"/>
            <p:cNvSpPr>
              <a:spLocks noChangeArrowheads="1"/>
            </p:cNvSpPr>
            <p:nvPr/>
          </p:nvSpPr>
          <p:spPr bwMode="auto">
            <a:xfrm>
              <a:off x="507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10" name="Oval 1620"/>
            <p:cNvSpPr>
              <a:spLocks noChangeArrowheads="1"/>
            </p:cNvSpPr>
            <p:nvPr/>
          </p:nvSpPr>
          <p:spPr bwMode="auto">
            <a:xfrm>
              <a:off x="507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11" name="Oval 1621"/>
            <p:cNvSpPr>
              <a:spLocks noChangeArrowheads="1"/>
            </p:cNvSpPr>
            <p:nvPr/>
          </p:nvSpPr>
          <p:spPr bwMode="auto">
            <a:xfrm>
              <a:off x="520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12" name="Oval 1622"/>
            <p:cNvSpPr>
              <a:spLocks noChangeArrowheads="1"/>
            </p:cNvSpPr>
            <p:nvPr/>
          </p:nvSpPr>
          <p:spPr bwMode="auto">
            <a:xfrm>
              <a:off x="520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13" name="Oval 1623"/>
            <p:cNvSpPr>
              <a:spLocks noChangeArrowheads="1"/>
            </p:cNvSpPr>
            <p:nvPr/>
          </p:nvSpPr>
          <p:spPr bwMode="auto">
            <a:xfrm>
              <a:off x="520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14" name="Oval 1624"/>
            <p:cNvSpPr>
              <a:spLocks noChangeArrowheads="1"/>
            </p:cNvSpPr>
            <p:nvPr/>
          </p:nvSpPr>
          <p:spPr bwMode="auto">
            <a:xfrm>
              <a:off x="520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15" name="Oval 1625"/>
            <p:cNvSpPr>
              <a:spLocks noChangeArrowheads="1"/>
            </p:cNvSpPr>
            <p:nvPr/>
          </p:nvSpPr>
          <p:spPr bwMode="auto">
            <a:xfrm>
              <a:off x="520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16" name="Oval 1626"/>
            <p:cNvSpPr>
              <a:spLocks noChangeArrowheads="1"/>
            </p:cNvSpPr>
            <p:nvPr/>
          </p:nvSpPr>
          <p:spPr bwMode="auto">
            <a:xfrm>
              <a:off x="533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17" name="Oval 1627"/>
            <p:cNvSpPr>
              <a:spLocks noChangeArrowheads="1"/>
            </p:cNvSpPr>
            <p:nvPr/>
          </p:nvSpPr>
          <p:spPr bwMode="auto">
            <a:xfrm>
              <a:off x="533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18" name="Oval 1628"/>
            <p:cNvSpPr>
              <a:spLocks noChangeArrowheads="1"/>
            </p:cNvSpPr>
            <p:nvPr/>
          </p:nvSpPr>
          <p:spPr bwMode="auto">
            <a:xfrm>
              <a:off x="533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19" name="Oval 1629"/>
            <p:cNvSpPr>
              <a:spLocks noChangeArrowheads="1"/>
            </p:cNvSpPr>
            <p:nvPr/>
          </p:nvSpPr>
          <p:spPr bwMode="auto">
            <a:xfrm>
              <a:off x="533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20" name="Oval 1630"/>
            <p:cNvSpPr>
              <a:spLocks noChangeArrowheads="1"/>
            </p:cNvSpPr>
            <p:nvPr/>
          </p:nvSpPr>
          <p:spPr bwMode="auto">
            <a:xfrm>
              <a:off x="533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21" name="Oval 1631"/>
            <p:cNvSpPr>
              <a:spLocks noChangeArrowheads="1"/>
            </p:cNvSpPr>
            <p:nvPr/>
          </p:nvSpPr>
          <p:spPr bwMode="auto">
            <a:xfrm>
              <a:off x="546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22" name="Oval 1632"/>
            <p:cNvSpPr>
              <a:spLocks noChangeArrowheads="1"/>
            </p:cNvSpPr>
            <p:nvPr/>
          </p:nvSpPr>
          <p:spPr bwMode="auto">
            <a:xfrm>
              <a:off x="546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23" name="Oval 1633"/>
            <p:cNvSpPr>
              <a:spLocks noChangeArrowheads="1"/>
            </p:cNvSpPr>
            <p:nvPr/>
          </p:nvSpPr>
          <p:spPr bwMode="auto">
            <a:xfrm>
              <a:off x="546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24" name="Oval 1634"/>
            <p:cNvSpPr>
              <a:spLocks noChangeArrowheads="1"/>
            </p:cNvSpPr>
            <p:nvPr/>
          </p:nvSpPr>
          <p:spPr bwMode="auto">
            <a:xfrm>
              <a:off x="546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25" name="Oval 1635"/>
            <p:cNvSpPr>
              <a:spLocks noChangeArrowheads="1"/>
            </p:cNvSpPr>
            <p:nvPr/>
          </p:nvSpPr>
          <p:spPr bwMode="auto">
            <a:xfrm>
              <a:off x="546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26" name="Oval 1636"/>
            <p:cNvSpPr>
              <a:spLocks noChangeArrowheads="1"/>
            </p:cNvSpPr>
            <p:nvPr/>
          </p:nvSpPr>
          <p:spPr bwMode="auto">
            <a:xfrm>
              <a:off x="559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27" name="Oval 1637"/>
            <p:cNvSpPr>
              <a:spLocks noChangeArrowheads="1"/>
            </p:cNvSpPr>
            <p:nvPr/>
          </p:nvSpPr>
          <p:spPr bwMode="auto">
            <a:xfrm>
              <a:off x="559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28" name="Oval 1638"/>
            <p:cNvSpPr>
              <a:spLocks noChangeArrowheads="1"/>
            </p:cNvSpPr>
            <p:nvPr/>
          </p:nvSpPr>
          <p:spPr bwMode="auto">
            <a:xfrm>
              <a:off x="559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29" name="Oval 1639"/>
            <p:cNvSpPr>
              <a:spLocks noChangeArrowheads="1"/>
            </p:cNvSpPr>
            <p:nvPr/>
          </p:nvSpPr>
          <p:spPr bwMode="auto">
            <a:xfrm>
              <a:off x="559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30" name="Oval 1640"/>
            <p:cNvSpPr>
              <a:spLocks noChangeArrowheads="1"/>
            </p:cNvSpPr>
            <p:nvPr/>
          </p:nvSpPr>
          <p:spPr bwMode="auto">
            <a:xfrm>
              <a:off x="559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31" name="Oval 1641"/>
            <p:cNvSpPr>
              <a:spLocks noChangeArrowheads="1"/>
            </p:cNvSpPr>
            <p:nvPr/>
          </p:nvSpPr>
          <p:spPr bwMode="auto">
            <a:xfrm>
              <a:off x="571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32" name="Oval 1642"/>
            <p:cNvSpPr>
              <a:spLocks noChangeArrowheads="1"/>
            </p:cNvSpPr>
            <p:nvPr/>
          </p:nvSpPr>
          <p:spPr bwMode="auto">
            <a:xfrm>
              <a:off x="571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33" name="Oval 1643"/>
            <p:cNvSpPr>
              <a:spLocks noChangeArrowheads="1"/>
            </p:cNvSpPr>
            <p:nvPr/>
          </p:nvSpPr>
          <p:spPr bwMode="auto">
            <a:xfrm>
              <a:off x="571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34" name="Oval 1644"/>
            <p:cNvSpPr>
              <a:spLocks noChangeArrowheads="1"/>
            </p:cNvSpPr>
            <p:nvPr/>
          </p:nvSpPr>
          <p:spPr bwMode="auto">
            <a:xfrm>
              <a:off x="571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35" name="Oval 1645"/>
            <p:cNvSpPr>
              <a:spLocks noChangeArrowheads="1"/>
            </p:cNvSpPr>
            <p:nvPr/>
          </p:nvSpPr>
          <p:spPr bwMode="auto">
            <a:xfrm>
              <a:off x="571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36" name="Oval 1646"/>
            <p:cNvSpPr>
              <a:spLocks noChangeArrowheads="1"/>
            </p:cNvSpPr>
            <p:nvPr/>
          </p:nvSpPr>
          <p:spPr bwMode="auto">
            <a:xfrm>
              <a:off x="584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37" name="Oval 1647"/>
            <p:cNvSpPr>
              <a:spLocks noChangeArrowheads="1"/>
            </p:cNvSpPr>
            <p:nvPr/>
          </p:nvSpPr>
          <p:spPr bwMode="auto">
            <a:xfrm>
              <a:off x="584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38" name="Oval 1648"/>
            <p:cNvSpPr>
              <a:spLocks noChangeArrowheads="1"/>
            </p:cNvSpPr>
            <p:nvPr/>
          </p:nvSpPr>
          <p:spPr bwMode="auto">
            <a:xfrm>
              <a:off x="584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39" name="Oval 1649"/>
            <p:cNvSpPr>
              <a:spLocks noChangeArrowheads="1"/>
            </p:cNvSpPr>
            <p:nvPr/>
          </p:nvSpPr>
          <p:spPr bwMode="auto">
            <a:xfrm>
              <a:off x="584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40" name="Oval 1650"/>
            <p:cNvSpPr>
              <a:spLocks noChangeArrowheads="1"/>
            </p:cNvSpPr>
            <p:nvPr/>
          </p:nvSpPr>
          <p:spPr bwMode="auto">
            <a:xfrm>
              <a:off x="584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41" name="Oval 1651"/>
            <p:cNvSpPr>
              <a:spLocks noChangeArrowheads="1"/>
            </p:cNvSpPr>
            <p:nvPr/>
          </p:nvSpPr>
          <p:spPr bwMode="auto">
            <a:xfrm>
              <a:off x="597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42" name="Oval 1652"/>
            <p:cNvSpPr>
              <a:spLocks noChangeArrowheads="1"/>
            </p:cNvSpPr>
            <p:nvPr/>
          </p:nvSpPr>
          <p:spPr bwMode="auto">
            <a:xfrm>
              <a:off x="597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43" name="Oval 1653"/>
            <p:cNvSpPr>
              <a:spLocks noChangeArrowheads="1"/>
            </p:cNvSpPr>
            <p:nvPr/>
          </p:nvSpPr>
          <p:spPr bwMode="auto">
            <a:xfrm>
              <a:off x="597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44" name="Oval 1654"/>
            <p:cNvSpPr>
              <a:spLocks noChangeArrowheads="1"/>
            </p:cNvSpPr>
            <p:nvPr/>
          </p:nvSpPr>
          <p:spPr bwMode="auto">
            <a:xfrm>
              <a:off x="597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45" name="Oval 1655"/>
            <p:cNvSpPr>
              <a:spLocks noChangeArrowheads="1"/>
            </p:cNvSpPr>
            <p:nvPr/>
          </p:nvSpPr>
          <p:spPr bwMode="auto">
            <a:xfrm>
              <a:off x="597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46" name="Oval 1656"/>
            <p:cNvSpPr>
              <a:spLocks noChangeArrowheads="1"/>
            </p:cNvSpPr>
            <p:nvPr/>
          </p:nvSpPr>
          <p:spPr bwMode="auto">
            <a:xfrm>
              <a:off x="610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47" name="Oval 1657"/>
            <p:cNvSpPr>
              <a:spLocks noChangeArrowheads="1"/>
            </p:cNvSpPr>
            <p:nvPr/>
          </p:nvSpPr>
          <p:spPr bwMode="auto">
            <a:xfrm>
              <a:off x="610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48" name="Oval 1658"/>
            <p:cNvSpPr>
              <a:spLocks noChangeArrowheads="1"/>
            </p:cNvSpPr>
            <p:nvPr/>
          </p:nvSpPr>
          <p:spPr bwMode="auto">
            <a:xfrm>
              <a:off x="610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49" name="Oval 1659"/>
            <p:cNvSpPr>
              <a:spLocks noChangeArrowheads="1"/>
            </p:cNvSpPr>
            <p:nvPr/>
          </p:nvSpPr>
          <p:spPr bwMode="auto">
            <a:xfrm>
              <a:off x="610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50" name="Oval 1660"/>
            <p:cNvSpPr>
              <a:spLocks noChangeArrowheads="1"/>
            </p:cNvSpPr>
            <p:nvPr/>
          </p:nvSpPr>
          <p:spPr bwMode="auto">
            <a:xfrm>
              <a:off x="610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51" name="Oval 1661"/>
            <p:cNvSpPr>
              <a:spLocks noChangeArrowheads="1"/>
            </p:cNvSpPr>
            <p:nvPr/>
          </p:nvSpPr>
          <p:spPr bwMode="auto">
            <a:xfrm>
              <a:off x="623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52" name="Oval 1662"/>
            <p:cNvSpPr>
              <a:spLocks noChangeArrowheads="1"/>
            </p:cNvSpPr>
            <p:nvPr/>
          </p:nvSpPr>
          <p:spPr bwMode="auto">
            <a:xfrm>
              <a:off x="623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53" name="Oval 1663"/>
            <p:cNvSpPr>
              <a:spLocks noChangeArrowheads="1"/>
            </p:cNvSpPr>
            <p:nvPr/>
          </p:nvSpPr>
          <p:spPr bwMode="auto">
            <a:xfrm>
              <a:off x="623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54" name="Oval 1664"/>
            <p:cNvSpPr>
              <a:spLocks noChangeArrowheads="1"/>
            </p:cNvSpPr>
            <p:nvPr/>
          </p:nvSpPr>
          <p:spPr bwMode="auto">
            <a:xfrm>
              <a:off x="623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55" name="Oval 1665"/>
            <p:cNvSpPr>
              <a:spLocks noChangeArrowheads="1"/>
            </p:cNvSpPr>
            <p:nvPr/>
          </p:nvSpPr>
          <p:spPr bwMode="auto">
            <a:xfrm>
              <a:off x="623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56" name="Oval 1666"/>
            <p:cNvSpPr>
              <a:spLocks noChangeArrowheads="1"/>
            </p:cNvSpPr>
            <p:nvPr/>
          </p:nvSpPr>
          <p:spPr bwMode="auto">
            <a:xfrm>
              <a:off x="636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57" name="Oval 1667"/>
            <p:cNvSpPr>
              <a:spLocks noChangeArrowheads="1"/>
            </p:cNvSpPr>
            <p:nvPr/>
          </p:nvSpPr>
          <p:spPr bwMode="auto">
            <a:xfrm>
              <a:off x="636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58" name="Oval 1668"/>
            <p:cNvSpPr>
              <a:spLocks noChangeArrowheads="1"/>
            </p:cNvSpPr>
            <p:nvPr/>
          </p:nvSpPr>
          <p:spPr bwMode="auto">
            <a:xfrm>
              <a:off x="636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59" name="Oval 1669"/>
            <p:cNvSpPr>
              <a:spLocks noChangeArrowheads="1"/>
            </p:cNvSpPr>
            <p:nvPr/>
          </p:nvSpPr>
          <p:spPr bwMode="auto">
            <a:xfrm>
              <a:off x="636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60" name="Oval 1670"/>
            <p:cNvSpPr>
              <a:spLocks noChangeArrowheads="1"/>
            </p:cNvSpPr>
            <p:nvPr/>
          </p:nvSpPr>
          <p:spPr bwMode="auto">
            <a:xfrm>
              <a:off x="636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61" name="Oval 1671"/>
            <p:cNvSpPr>
              <a:spLocks noChangeArrowheads="1"/>
            </p:cNvSpPr>
            <p:nvPr/>
          </p:nvSpPr>
          <p:spPr bwMode="auto">
            <a:xfrm>
              <a:off x="649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62" name="Oval 1672"/>
            <p:cNvSpPr>
              <a:spLocks noChangeArrowheads="1"/>
            </p:cNvSpPr>
            <p:nvPr/>
          </p:nvSpPr>
          <p:spPr bwMode="auto">
            <a:xfrm>
              <a:off x="649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63" name="Oval 1673"/>
            <p:cNvSpPr>
              <a:spLocks noChangeArrowheads="1"/>
            </p:cNvSpPr>
            <p:nvPr/>
          </p:nvSpPr>
          <p:spPr bwMode="auto">
            <a:xfrm>
              <a:off x="649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64" name="Oval 1674"/>
            <p:cNvSpPr>
              <a:spLocks noChangeArrowheads="1"/>
            </p:cNvSpPr>
            <p:nvPr/>
          </p:nvSpPr>
          <p:spPr bwMode="auto">
            <a:xfrm>
              <a:off x="649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65" name="Oval 1675"/>
            <p:cNvSpPr>
              <a:spLocks noChangeArrowheads="1"/>
            </p:cNvSpPr>
            <p:nvPr/>
          </p:nvSpPr>
          <p:spPr bwMode="auto">
            <a:xfrm>
              <a:off x="649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66" name="Oval 1676"/>
            <p:cNvSpPr>
              <a:spLocks noChangeArrowheads="1"/>
            </p:cNvSpPr>
            <p:nvPr/>
          </p:nvSpPr>
          <p:spPr bwMode="auto">
            <a:xfrm>
              <a:off x="662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67" name="Oval 1677"/>
            <p:cNvSpPr>
              <a:spLocks noChangeArrowheads="1"/>
            </p:cNvSpPr>
            <p:nvPr/>
          </p:nvSpPr>
          <p:spPr bwMode="auto">
            <a:xfrm>
              <a:off x="662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68" name="Oval 1678"/>
            <p:cNvSpPr>
              <a:spLocks noChangeArrowheads="1"/>
            </p:cNvSpPr>
            <p:nvPr/>
          </p:nvSpPr>
          <p:spPr bwMode="auto">
            <a:xfrm>
              <a:off x="662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69" name="Oval 1679"/>
            <p:cNvSpPr>
              <a:spLocks noChangeArrowheads="1"/>
            </p:cNvSpPr>
            <p:nvPr/>
          </p:nvSpPr>
          <p:spPr bwMode="auto">
            <a:xfrm>
              <a:off x="662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70" name="Oval 1680"/>
            <p:cNvSpPr>
              <a:spLocks noChangeArrowheads="1"/>
            </p:cNvSpPr>
            <p:nvPr/>
          </p:nvSpPr>
          <p:spPr bwMode="auto">
            <a:xfrm>
              <a:off x="662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71" name="Oval 1681"/>
            <p:cNvSpPr>
              <a:spLocks noChangeArrowheads="1"/>
            </p:cNvSpPr>
            <p:nvPr/>
          </p:nvSpPr>
          <p:spPr bwMode="auto">
            <a:xfrm>
              <a:off x="675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72" name="Oval 1682"/>
            <p:cNvSpPr>
              <a:spLocks noChangeArrowheads="1"/>
            </p:cNvSpPr>
            <p:nvPr/>
          </p:nvSpPr>
          <p:spPr bwMode="auto">
            <a:xfrm>
              <a:off x="675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73" name="Oval 1683"/>
            <p:cNvSpPr>
              <a:spLocks noChangeArrowheads="1"/>
            </p:cNvSpPr>
            <p:nvPr/>
          </p:nvSpPr>
          <p:spPr bwMode="auto">
            <a:xfrm>
              <a:off x="675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74" name="Oval 1684"/>
            <p:cNvSpPr>
              <a:spLocks noChangeArrowheads="1"/>
            </p:cNvSpPr>
            <p:nvPr/>
          </p:nvSpPr>
          <p:spPr bwMode="auto">
            <a:xfrm>
              <a:off x="675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75" name="Oval 1685"/>
            <p:cNvSpPr>
              <a:spLocks noChangeArrowheads="1"/>
            </p:cNvSpPr>
            <p:nvPr/>
          </p:nvSpPr>
          <p:spPr bwMode="auto">
            <a:xfrm>
              <a:off x="675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76" name="Oval 1686"/>
            <p:cNvSpPr>
              <a:spLocks noChangeArrowheads="1"/>
            </p:cNvSpPr>
            <p:nvPr/>
          </p:nvSpPr>
          <p:spPr bwMode="auto">
            <a:xfrm>
              <a:off x="688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77" name="Oval 1687"/>
            <p:cNvSpPr>
              <a:spLocks noChangeArrowheads="1"/>
            </p:cNvSpPr>
            <p:nvPr/>
          </p:nvSpPr>
          <p:spPr bwMode="auto">
            <a:xfrm>
              <a:off x="688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78" name="Oval 1688"/>
            <p:cNvSpPr>
              <a:spLocks noChangeArrowheads="1"/>
            </p:cNvSpPr>
            <p:nvPr/>
          </p:nvSpPr>
          <p:spPr bwMode="auto">
            <a:xfrm>
              <a:off x="688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79" name="Oval 1689"/>
            <p:cNvSpPr>
              <a:spLocks noChangeArrowheads="1"/>
            </p:cNvSpPr>
            <p:nvPr/>
          </p:nvSpPr>
          <p:spPr bwMode="auto">
            <a:xfrm>
              <a:off x="688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80" name="Oval 1690"/>
            <p:cNvSpPr>
              <a:spLocks noChangeArrowheads="1"/>
            </p:cNvSpPr>
            <p:nvPr/>
          </p:nvSpPr>
          <p:spPr bwMode="auto">
            <a:xfrm>
              <a:off x="688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81" name="Oval 1691"/>
            <p:cNvSpPr>
              <a:spLocks noChangeArrowheads="1"/>
            </p:cNvSpPr>
            <p:nvPr/>
          </p:nvSpPr>
          <p:spPr bwMode="auto">
            <a:xfrm>
              <a:off x="700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82" name="Oval 1692"/>
            <p:cNvSpPr>
              <a:spLocks noChangeArrowheads="1"/>
            </p:cNvSpPr>
            <p:nvPr/>
          </p:nvSpPr>
          <p:spPr bwMode="auto">
            <a:xfrm>
              <a:off x="700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83" name="Oval 1693"/>
            <p:cNvSpPr>
              <a:spLocks noChangeArrowheads="1"/>
            </p:cNvSpPr>
            <p:nvPr/>
          </p:nvSpPr>
          <p:spPr bwMode="auto">
            <a:xfrm>
              <a:off x="700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84" name="Oval 1694"/>
            <p:cNvSpPr>
              <a:spLocks noChangeArrowheads="1"/>
            </p:cNvSpPr>
            <p:nvPr/>
          </p:nvSpPr>
          <p:spPr bwMode="auto">
            <a:xfrm>
              <a:off x="700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85" name="Oval 1695"/>
            <p:cNvSpPr>
              <a:spLocks noChangeArrowheads="1"/>
            </p:cNvSpPr>
            <p:nvPr/>
          </p:nvSpPr>
          <p:spPr bwMode="auto">
            <a:xfrm>
              <a:off x="700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86" name="Oval 1696"/>
            <p:cNvSpPr>
              <a:spLocks noChangeArrowheads="1"/>
            </p:cNvSpPr>
            <p:nvPr/>
          </p:nvSpPr>
          <p:spPr bwMode="auto">
            <a:xfrm>
              <a:off x="713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87" name="Oval 1697"/>
            <p:cNvSpPr>
              <a:spLocks noChangeArrowheads="1"/>
            </p:cNvSpPr>
            <p:nvPr/>
          </p:nvSpPr>
          <p:spPr bwMode="auto">
            <a:xfrm>
              <a:off x="713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88" name="Oval 1698"/>
            <p:cNvSpPr>
              <a:spLocks noChangeArrowheads="1"/>
            </p:cNvSpPr>
            <p:nvPr/>
          </p:nvSpPr>
          <p:spPr bwMode="auto">
            <a:xfrm>
              <a:off x="713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89" name="Oval 1699"/>
            <p:cNvSpPr>
              <a:spLocks noChangeArrowheads="1"/>
            </p:cNvSpPr>
            <p:nvPr/>
          </p:nvSpPr>
          <p:spPr bwMode="auto">
            <a:xfrm>
              <a:off x="713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90" name="Oval 1700"/>
            <p:cNvSpPr>
              <a:spLocks noChangeArrowheads="1"/>
            </p:cNvSpPr>
            <p:nvPr/>
          </p:nvSpPr>
          <p:spPr bwMode="auto">
            <a:xfrm>
              <a:off x="713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91" name="Oval 1701"/>
            <p:cNvSpPr>
              <a:spLocks noChangeArrowheads="1"/>
            </p:cNvSpPr>
            <p:nvPr/>
          </p:nvSpPr>
          <p:spPr bwMode="auto">
            <a:xfrm>
              <a:off x="726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92" name="Oval 1702"/>
            <p:cNvSpPr>
              <a:spLocks noChangeArrowheads="1"/>
            </p:cNvSpPr>
            <p:nvPr/>
          </p:nvSpPr>
          <p:spPr bwMode="auto">
            <a:xfrm>
              <a:off x="726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93" name="Oval 1703"/>
            <p:cNvSpPr>
              <a:spLocks noChangeArrowheads="1"/>
            </p:cNvSpPr>
            <p:nvPr/>
          </p:nvSpPr>
          <p:spPr bwMode="auto">
            <a:xfrm>
              <a:off x="726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94" name="Oval 1704"/>
            <p:cNvSpPr>
              <a:spLocks noChangeArrowheads="1"/>
            </p:cNvSpPr>
            <p:nvPr/>
          </p:nvSpPr>
          <p:spPr bwMode="auto">
            <a:xfrm>
              <a:off x="726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3995" name="Oval 1705"/>
            <p:cNvSpPr>
              <a:spLocks noChangeArrowheads="1"/>
            </p:cNvSpPr>
            <p:nvPr/>
          </p:nvSpPr>
          <p:spPr bwMode="auto">
            <a:xfrm>
              <a:off x="726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3996" name="Oval 1706"/>
            <p:cNvSpPr>
              <a:spLocks noChangeArrowheads="1"/>
            </p:cNvSpPr>
            <p:nvPr/>
          </p:nvSpPr>
          <p:spPr bwMode="auto">
            <a:xfrm>
              <a:off x="739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3997" name="Oval 1707"/>
            <p:cNvSpPr>
              <a:spLocks noChangeArrowheads="1"/>
            </p:cNvSpPr>
            <p:nvPr/>
          </p:nvSpPr>
          <p:spPr bwMode="auto">
            <a:xfrm>
              <a:off x="739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3998" name="Oval 1708"/>
            <p:cNvSpPr>
              <a:spLocks noChangeArrowheads="1"/>
            </p:cNvSpPr>
            <p:nvPr/>
          </p:nvSpPr>
          <p:spPr bwMode="auto">
            <a:xfrm>
              <a:off x="739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3999" name="Oval 1709"/>
            <p:cNvSpPr>
              <a:spLocks noChangeArrowheads="1"/>
            </p:cNvSpPr>
            <p:nvPr/>
          </p:nvSpPr>
          <p:spPr bwMode="auto">
            <a:xfrm>
              <a:off x="739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00" name="Oval 1710"/>
            <p:cNvSpPr>
              <a:spLocks noChangeArrowheads="1"/>
            </p:cNvSpPr>
            <p:nvPr/>
          </p:nvSpPr>
          <p:spPr bwMode="auto">
            <a:xfrm>
              <a:off x="739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01" name="Oval 1711"/>
            <p:cNvSpPr>
              <a:spLocks noChangeArrowheads="1"/>
            </p:cNvSpPr>
            <p:nvPr/>
          </p:nvSpPr>
          <p:spPr bwMode="auto">
            <a:xfrm>
              <a:off x="752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02" name="Oval 1712"/>
            <p:cNvSpPr>
              <a:spLocks noChangeArrowheads="1"/>
            </p:cNvSpPr>
            <p:nvPr/>
          </p:nvSpPr>
          <p:spPr bwMode="auto">
            <a:xfrm>
              <a:off x="752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03" name="Oval 1713"/>
            <p:cNvSpPr>
              <a:spLocks noChangeArrowheads="1"/>
            </p:cNvSpPr>
            <p:nvPr/>
          </p:nvSpPr>
          <p:spPr bwMode="auto">
            <a:xfrm>
              <a:off x="752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04" name="Oval 1714"/>
            <p:cNvSpPr>
              <a:spLocks noChangeArrowheads="1"/>
            </p:cNvSpPr>
            <p:nvPr/>
          </p:nvSpPr>
          <p:spPr bwMode="auto">
            <a:xfrm>
              <a:off x="752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05" name="Oval 1715"/>
            <p:cNvSpPr>
              <a:spLocks noChangeArrowheads="1"/>
            </p:cNvSpPr>
            <p:nvPr/>
          </p:nvSpPr>
          <p:spPr bwMode="auto">
            <a:xfrm>
              <a:off x="752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06" name="Oval 1716"/>
            <p:cNvSpPr>
              <a:spLocks noChangeArrowheads="1"/>
            </p:cNvSpPr>
            <p:nvPr/>
          </p:nvSpPr>
          <p:spPr bwMode="auto">
            <a:xfrm>
              <a:off x="765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07" name="Oval 1717"/>
            <p:cNvSpPr>
              <a:spLocks noChangeArrowheads="1"/>
            </p:cNvSpPr>
            <p:nvPr/>
          </p:nvSpPr>
          <p:spPr bwMode="auto">
            <a:xfrm>
              <a:off x="765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08" name="Oval 1718"/>
            <p:cNvSpPr>
              <a:spLocks noChangeArrowheads="1"/>
            </p:cNvSpPr>
            <p:nvPr/>
          </p:nvSpPr>
          <p:spPr bwMode="auto">
            <a:xfrm>
              <a:off x="765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09" name="Oval 1719"/>
            <p:cNvSpPr>
              <a:spLocks noChangeArrowheads="1"/>
            </p:cNvSpPr>
            <p:nvPr/>
          </p:nvSpPr>
          <p:spPr bwMode="auto">
            <a:xfrm>
              <a:off x="765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10" name="Oval 1720"/>
            <p:cNvSpPr>
              <a:spLocks noChangeArrowheads="1"/>
            </p:cNvSpPr>
            <p:nvPr/>
          </p:nvSpPr>
          <p:spPr bwMode="auto">
            <a:xfrm>
              <a:off x="765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11" name="Oval 1721"/>
            <p:cNvSpPr>
              <a:spLocks noChangeArrowheads="1"/>
            </p:cNvSpPr>
            <p:nvPr/>
          </p:nvSpPr>
          <p:spPr bwMode="auto">
            <a:xfrm>
              <a:off x="778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12" name="Oval 1722"/>
            <p:cNvSpPr>
              <a:spLocks noChangeArrowheads="1"/>
            </p:cNvSpPr>
            <p:nvPr/>
          </p:nvSpPr>
          <p:spPr bwMode="auto">
            <a:xfrm>
              <a:off x="778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13" name="Oval 1723"/>
            <p:cNvSpPr>
              <a:spLocks noChangeArrowheads="1"/>
            </p:cNvSpPr>
            <p:nvPr/>
          </p:nvSpPr>
          <p:spPr bwMode="auto">
            <a:xfrm>
              <a:off x="778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14" name="Oval 1724"/>
            <p:cNvSpPr>
              <a:spLocks noChangeArrowheads="1"/>
            </p:cNvSpPr>
            <p:nvPr/>
          </p:nvSpPr>
          <p:spPr bwMode="auto">
            <a:xfrm>
              <a:off x="778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15" name="Oval 1725"/>
            <p:cNvSpPr>
              <a:spLocks noChangeArrowheads="1"/>
            </p:cNvSpPr>
            <p:nvPr/>
          </p:nvSpPr>
          <p:spPr bwMode="auto">
            <a:xfrm>
              <a:off x="778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16" name="Oval 1726"/>
            <p:cNvSpPr>
              <a:spLocks noChangeArrowheads="1"/>
            </p:cNvSpPr>
            <p:nvPr/>
          </p:nvSpPr>
          <p:spPr bwMode="auto">
            <a:xfrm>
              <a:off x="791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17" name="Oval 1727"/>
            <p:cNvSpPr>
              <a:spLocks noChangeArrowheads="1"/>
            </p:cNvSpPr>
            <p:nvPr/>
          </p:nvSpPr>
          <p:spPr bwMode="auto">
            <a:xfrm>
              <a:off x="791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18" name="Oval 1728"/>
            <p:cNvSpPr>
              <a:spLocks noChangeArrowheads="1"/>
            </p:cNvSpPr>
            <p:nvPr/>
          </p:nvSpPr>
          <p:spPr bwMode="auto">
            <a:xfrm>
              <a:off x="791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19" name="Oval 1729"/>
            <p:cNvSpPr>
              <a:spLocks noChangeArrowheads="1"/>
            </p:cNvSpPr>
            <p:nvPr/>
          </p:nvSpPr>
          <p:spPr bwMode="auto">
            <a:xfrm>
              <a:off x="791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20" name="Oval 1730"/>
            <p:cNvSpPr>
              <a:spLocks noChangeArrowheads="1"/>
            </p:cNvSpPr>
            <p:nvPr/>
          </p:nvSpPr>
          <p:spPr bwMode="auto">
            <a:xfrm>
              <a:off x="791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21" name="Oval 1731"/>
            <p:cNvSpPr>
              <a:spLocks noChangeArrowheads="1"/>
            </p:cNvSpPr>
            <p:nvPr/>
          </p:nvSpPr>
          <p:spPr bwMode="auto">
            <a:xfrm>
              <a:off x="804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22" name="Oval 1732"/>
            <p:cNvSpPr>
              <a:spLocks noChangeArrowheads="1"/>
            </p:cNvSpPr>
            <p:nvPr/>
          </p:nvSpPr>
          <p:spPr bwMode="auto">
            <a:xfrm>
              <a:off x="804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23" name="Oval 1733"/>
            <p:cNvSpPr>
              <a:spLocks noChangeArrowheads="1"/>
            </p:cNvSpPr>
            <p:nvPr/>
          </p:nvSpPr>
          <p:spPr bwMode="auto">
            <a:xfrm>
              <a:off x="804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24" name="Oval 1734"/>
            <p:cNvSpPr>
              <a:spLocks noChangeArrowheads="1"/>
            </p:cNvSpPr>
            <p:nvPr/>
          </p:nvSpPr>
          <p:spPr bwMode="auto">
            <a:xfrm>
              <a:off x="804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25" name="Oval 1735"/>
            <p:cNvSpPr>
              <a:spLocks noChangeArrowheads="1"/>
            </p:cNvSpPr>
            <p:nvPr/>
          </p:nvSpPr>
          <p:spPr bwMode="auto">
            <a:xfrm>
              <a:off x="804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26" name="Oval 1736"/>
            <p:cNvSpPr>
              <a:spLocks noChangeArrowheads="1"/>
            </p:cNvSpPr>
            <p:nvPr/>
          </p:nvSpPr>
          <p:spPr bwMode="auto">
            <a:xfrm>
              <a:off x="817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27" name="Oval 1737"/>
            <p:cNvSpPr>
              <a:spLocks noChangeArrowheads="1"/>
            </p:cNvSpPr>
            <p:nvPr/>
          </p:nvSpPr>
          <p:spPr bwMode="auto">
            <a:xfrm>
              <a:off x="817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28" name="Oval 1738"/>
            <p:cNvSpPr>
              <a:spLocks noChangeArrowheads="1"/>
            </p:cNvSpPr>
            <p:nvPr/>
          </p:nvSpPr>
          <p:spPr bwMode="auto">
            <a:xfrm>
              <a:off x="817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29" name="Oval 1739"/>
            <p:cNvSpPr>
              <a:spLocks noChangeArrowheads="1"/>
            </p:cNvSpPr>
            <p:nvPr/>
          </p:nvSpPr>
          <p:spPr bwMode="auto">
            <a:xfrm>
              <a:off x="817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30" name="Oval 1740"/>
            <p:cNvSpPr>
              <a:spLocks noChangeArrowheads="1"/>
            </p:cNvSpPr>
            <p:nvPr/>
          </p:nvSpPr>
          <p:spPr bwMode="auto">
            <a:xfrm>
              <a:off x="817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31" name="Oval 1741"/>
            <p:cNvSpPr>
              <a:spLocks noChangeArrowheads="1"/>
            </p:cNvSpPr>
            <p:nvPr/>
          </p:nvSpPr>
          <p:spPr bwMode="auto">
            <a:xfrm>
              <a:off x="829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32" name="Oval 1742"/>
            <p:cNvSpPr>
              <a:spLocks noChangeArrowheads="1"/>
            </p:cNvSpPr>
            <p:nvPr/>
          </p:nvSpPr>
          <p:spPr bwMode="auto">
            <a:xfrm>
              <a:off x="829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33" name="Oval 1743"/>
            <p:cNvSpPr>
              <a:spLocks noChangeArrowheads="1"/>
            </p:cNvSpPr>
            <p:nvPr/>
          </p:nvSpPr>
          <p:spPr bwMode="auto">
            <a:xfrm>
              <a:off x="829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34" name="Oval 1744"/>
            <p:cNvSpPr>
              <a:spLocks noChangeArrowheads="1"/>
            </p:cNvSpPr>
            <p:nvPr/>
          </p:nvSpPr>
          <p:spPr bwMode="auto">
            <a:xfrm>
              <a:off x="829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35" name="Oval 1745"/>
            <p:cNvSpPr>
              <a:spLocks noChangeArrowheads="1"/>
            </p:cNvSpPr>
            <p:nvPr/>
          </p:nvSpPr>
          <p:spPr bwMode="auto">
            <a:xfrm>
              <a:off x="829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36" name="Oval 1746"/>
            <p:cNvSpPr>
              <a:spLocks noChangeArrowheads="1"/>
            </p:cNvSpPr>
            <p:nvPr/>
          </p:nvSpPr>
          <p:spPr bwMode="auto">
            <a:xfrm>
              <a:off x="842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37" name="Oval 1747"/>
            <p:cNvSpPr>
              <a:spLocks noChangeArrowheads="1"/>
            </p:cNvSpPr>
            <p:nvPr/>
          </p:nvSpPr>
          <p:spPr bwMode="auto">
            <a:xfrm>
              <a:off x="842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38" name="Oval 1748"/>
            <p:cNvSpPr>
              <a:spLocks noChangeArrowheads="1"/>
            </p:cNvSpPr>
            <p:nvPr/>
          </p:nvSpPr>
          <p:spPr bwMode="auto">
            <a:xfrm>
              <a:off x="842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39" name="Oval 1749"/>
            <p:cNvSpPr>
              <a:spLocks noChangeArrowheads="1"/>
            </p:cNvSpPr>
            <p:nvPr/>
          </p:nvSpPr>
          <p:spPr bwMode="auto">
            <a:xfrm>
              <a:off x="842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40" name="Oval 1750"/>
            <p:cNvSpPr>
              <a:spLocks noChangeArrowheads="1"/>
            </p:cNvSpPr>
            <p:nvPr/>
          </p:nvSpPr>
          <p:spPr bwMode="auto">
            <a:xfrm>
              <a:off x="842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41" name="Oval 1751"/>
            <p:cNvSpPr>
              <a:spLocks noChangeArrowheads="1"/>
            </p:cNvSpPr>
            <p:nvPr/>
          </p:nvSpPr>
          <p:spPr bwMode="auto">
            <a:xfrm>
              <a:off x="855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42" name="Oval 1752"/>
            <p:cNvSpPr>
              <a:spLocks noChangeArrowheads="1"/>
            </p:cNvSpPr>
            <p:nvPr/>
          </p:nvSpPr>
          <p:spPr bwMode="auto">
            <a:xfrm>
              <a:off x="855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43" name="Oval 1753"/>
            <p:cNvSpPr>
              <a:spLocks noChangeArrowheads="1"/>
            </p:cNvSpPr>
            <p:nvPr/>
          </p:nvSpPr>
          <p:spPr bwMode="auto">
            <a:xfrm>
              <a:off x="855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44" name="Oval 1754"/>
            <p:cNvSpPr>
              <a:spLocks noChangeArrowheads="1"/>
            </p:cNvSpPr>
            <p:nvPr/>
          </p:nvSpPr>
          <p:spPr bwMode="auto">
            <a:xfrm>
              <a:off x="855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45" name="Oval 1755"/>
            <p:cNvSpPr>
              <a:spLocks noChangeArrowheads="1"/>
            </p:cNvSpPr>
            <p:nvPr/>
          </p:nvSpPr>
          <p:spPr bwMode="auto">
            <a:xfrm>
              <a:off x="855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46" name="Oval 1756"/>
            <p:cNvSpPr>
              <a:spLocks noChangeArrowheads="1"/>
            </p:cNvSpPr>
            <p:nvPr/>
          </p:nvSpPr>
          <p:spPr bwMode="auto">
            <a:xfrm>
              <a:off x="868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47" name="Oval 1757"/>
            <p:cNvSpPr>
              <a:spLocks noChangeArrowheads="1"/>
            </p:cNvSpPr>
            <p:nvPr/>
          </p:nvSpPr>
          <p:spPr bwMode="auto">
            <a:xfrm>
              <a:off x="868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48" name="Oval 1758"/>
            <p:cNvSpPr>
              <a:spLocks noChangeArrowheads="1"/>
            </p:cNvSpPr>
            <p:nvPr/>
          </p:nvSpPr>
          <p:spPr bwMode="auto">
            <a:xfrm>
              <a:off x="868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49" name="Oval 1759"/>
            <p:cNvSpPr>
              <a:spLocks noChangeArrowheads="1"/>
            </p:cNvSpPr>
            <p:nvPr/>
          </p:nvSpPr>
          <p:spPr bwMode="auto">
            <a:xfrm>
              <a:off x="868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50" name="Oval 1760"/>
            <p:cNvSpPr>
              <a:spLocks noChangeArrowheads="1"/>
            </p:cNvSpPr>
            <p:nvPr/>
          </p:nvSpPr>
          <p:spPr bwMode="auto">
            <a:xfrm>
              <a:off x="868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51" name="Oval 1761"/>
            <p:cNvSpPr>
              <a:spLocks noChangeArrowheads="1"/>
            </p:cNvSpPr>
            <p:nvPr/>
          </p:nvSpPr>
          <p:spPr bwMode="auto">
            <a:xfrm>
              <a:off x="881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52" name="Oval 1762"/>
            <p:cNvSpPr>
              <a:spLocks noChangeArrowheads="1"/>
            </p:cNvSpPr>
            <p:nvPr/>
          </p:nvSpPr>
          <p:spPr bwMode="auto">
            <a:xfrm>
              <a:off x="881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53" name="Oval 1763"/>
            <p:cNvSpPr>
              <a:spLocks noChangeArrowheads="1"/>
            </p:cNvSpPr>
            <p:nvPr/>
          </p:nvSpPr>
          <p:spPr bwMode="auto">
            <a:xfrm>
              <a:off x="881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54" name="Oval 1764"/>
            <p:cNvSpPr>
              <a:spLocks noChangeArrowheads="1"/>
            </p:cNvSpPr>
            <p:nvPr/>
          </p:nvSpPr>
          <p:spPr bwMode="auto">
            <a:xfrm>
              <a:off x="881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55" name="Oval 1765"/>
            <p:cNvSpPr>
              <a:spLocks noChangeArrowheads="1"/>
            </p:cNvSpPr>
            <p:nvPr/>
          </p:nvSpPr>
          <p:spPr bwMode="auto">
            <a:xfrm>
              <a:off x="881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56" name="Oval 1766"/>
            <p:cNvSpPr>
              <a:spLocks noChangeArrowheads="1"/>
            </p:cNvSpPr>
            <p:nvPr/>
          </p:nvSpPr>
          <p:spPr bwMode="auto">
            <a:xfrm>
              <a:off x="894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57" name="Oval 1767"/>
            <p:cNvSpPr>
              <a:spLocks noChangeArrowheads="1"/>
            </p:cNvSpPr>
            <p:nvPr/>
          </p:nvSpPr>
          <p:spPr bwMode="auto">
            <a:xfrm>
              <a:off x="894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58" name="Oval 1768"/>
            <p:cNvSpPr>
              <a:spLocks noChangeArrowheads="1"/>
            </p:cNvSpPr>
            <p:nvPr/>
          </p:nvSpPr>
          <p:spPr bwMode="auto">
            <a:xfrm>
              <a:off x="894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59" name="Oval 1769"/>
            <p:cNvSpPr>
              <a:spLocks noChangeArrowheads="1"/>
            </p:cNvSpPr>
            <p:nvPr/>
          </p:nvSpPr>
          <p:spPr bwMode="auto">
            <a:xfrm>
              <a:off x="894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60" name="Oval 1770"/>
            <p:cNvSpPr>
              <a:spLocks noChangeArrowheads="1"/>
            </p:cNvSpPr>
            <p:nvPr/>
          </p:nvSpPr>
          <p:spPr bwMode="auto">
            <a:xfrm>
              <a:off x="894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61" name="Oval 1771"/>
            <p:cNvSpPr>
              <a:spLocks noChangeArrowheads="1"/>
            </p:cNvSpPr>
            <p:nvPr/>
          </p:nvSpPr>
          <p:spPr bwMode="auto">
            <a:xfrm>
              <a:off x="907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62" name="Oval 1772"/>
            <p:cNvSpPr>
              <a:spLocks noChangeArrowheads="1"/>
            </p:cNvSpPr>
            <p:nvPr/>
          </p:nvSpPr>
          <p:spPr bwMode="auto">
            <a:xfrm>
              <a:off x="907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63" name="Oval 1773"/>
            <p:cNvSpPr>
              <a:spLocks noChangeArrowheads="1"/>
            </p:cNvSpPr>
            <p:nvPr/>
          </p:nvSpPr>
          <p:spPr bwMode="auto">
            <a:xfrm>
              <a:off x="907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64" name="Oval 1774"/>
            <p:cNvSpPr>
              <a:spLocks noChangeArrowheads="1"/>
            </p:cNvSpPr>
            <p:nvPr/>
          </p:nvSpPr>
          <p:spPr bwMode="auto">
            <a:xfrm>
              <a:off x="907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65" name="Oval 1775"/>
            <p:cNvSpPr>
              <a:spLocks noChangeArrowheads="1"/>
            </p:cNvSpPr>
            <p:nvPr/>
          </p:nvSpPr>
          <p:spPr bwMode="auto">
            <a:xfrm>
              <a:off x="907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66" name="Oval 1776"/>
            <p:cNvSpPr>
              <a:spLocks noChangeArrowheads="1"/>
            </p:cNvSpPr>
            <p:nvPr/>
          </p:nvSpPr>
          <p:spPr bwMode="auto">
            <a:xfrm>
              <a:off x="920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67" name="Oval 1777"/>
            <p:cNvSpPr>
              <a:spLocks noChangeArrowheads="1"/>
            </p:cNvSpPr>
            <p:nvPr/>
          </p:nvSpPr>
          <p:spPr bwMode="auto">
            <a:xfrm>
              <a:off x="920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68" name="Oval 1778"/>
            <p:cNvSpPr>
              <a:spLocks noChangeArrowheads="1"/>
            </p:cNvSpPr>
            <p:nvPr/>
          </p:nvSpPr>
          <p:spPr bwMode="auto">
            <a:xfrm>
              <a:off x="920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69" name="Oval 1779"/>
            <p:cNvSpPr>
              <a:spLocks noChangeArrowheads="1"/>
            </p:cNvSpPr>
            <p:nvPr/>
          </p:nvSpPr>
          <p:spPr bwMode="auto">
            <a:xfrm>
              <a:off x="920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70" name="Oval 1780"/>
            <p:cNvSpPr>
              <a:spLocks noChangeArrowheads="1"/>
            </p:cNvSpPr>
            <p:nvPr/>
          </p:nvSpPr>
          <p:spPr bwMode="auto">
            <a:xfrm>
              <a:off x="920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71" name="Oval 1781"/>
            <p:cNvSpPr>
              <a:spLocks noChangeArrowheads="1"/>
            </p:cNvSpPr>
            <p:nvPr/>
          </p:nvSpPr>
          <p:spPr bwMode="auto">
            <a:xfrm>
              <a:off x="933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72" name="Oval 1782"/>
            <p:cNvSpPr>
              <a:spLocks noChangeArrowheads="1"/>
            </p:cNvSpPr>
            <p:nvPr/>
          </p:nvSpPr>
          <p:spPr bwMode="auto">
            <a:xfrm>
              <a:off x="933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73" name="Oval 1783"/>
            <p:cNvSpPr>
              <a:spLocks noChangeArrowheads="1"/>
            </p:cNvSpPr>
            <p:nvPr/>
          </p:nvSpPr>
          <p:spPr bwMode="auto">
            <a:xfrm>
              <a:off x="933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74" name="Oval 1784"/>
            <p:cNvSpPr>
              <a:spLocks noChangeArrowheads="1"/>
            </p:cNvSpPr>
            <p:nvPr/>
          </p:nvSpPr>
          <p:spPr bwMode="auto">
            <a:xfrm>
              <a:off x="933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75" name="Oval 1785"/>
            <p:cNvSpPr>
              <a:spLocks noChangeArrowheads="1"/>
            </p:cNvSpPr>
            <p:nvPr/>
          </p:nvSpPr>
          <p:spPr bwMode="auto">
            <a:xfrm>
              <a:off x="933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76" name="Oval 1786"/>
            <p:cNvSpPr>
              <a:spLocks noChangeArrowheads="1"/>
            </p:cNvSpPr>
            <p:nvPr/>
          </p:nvSpPr>
          <p:spPr bwMode="auto">
            <a:xfrm>
              <a:off x="946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77" name="Oval 1787"/>
            <p:cNvSpPr>
              <a:spLocks noChangeArrowheads="1"/>
            </p:cNvSpPr>
            <p:nvPr/>
          </p:nvSpPr>
          <p:spPr bwMode="auto">
            <a:xfrm>
              <a:off x="946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78" name="Oval 1788"/>
            <p:cNvSpPr>
              <a:spLocks noChangeArrowheads="1"/>
            </p:cNvSpPr>
            <p:nvPr/>
          </p:nvSpPr>
          <p:spPr bwMode="auto">
            <a:xfrm>
              <a:off x="946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79" name="Oval 1789"/>
            <p:cNvSpPr>
              <a:spLocks noChangeArrowheads="1"/>
            </p:cNvSpPr>
            <p:nvPr/>
          </p:nvSpPr>
          <p:spPr bwMode="auto">
            <a:xfrm>
              <a:off x="946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80" name="Oval 1790"/>
            <p:cNvSpPr>
              <a:spLocks noChangeArrowheads="1"/>
            </p:cNvSpPr>
            <p:nvPr/>
          </p:nvSpPr>
          <p:spPr bwMode="auto">
            <a:xfrm>
              <a:off x="946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81" name="Oval 1791"/>
            <p:cNvSpPr>
              <a:spLocks noChangeArrowheads="1"/>
            </p:cNvSpPr>
            <p:nvPr/>
          </p:nvSpPr>
          <p:spPr bwMode="auto">
            <a:xfrm>
              <a:off x="958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82" name="Oval 1792"/>
            <p:cNvSpPr>
              <a:spLocks noChangeArrowheads="1"/>
            </p:cNvSpPr>
            <p:nvPr/>
          </p:nvSpPr>
          <p:spPr bwMode="auto">
            <a:xfrm>
              <a:off x="958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83" name="Oval 1793"/>
            <p:cNvSpPr>
              <a:spLocks noChangeArrowheads="1"/>
            </p:cNvSpPr>
            <p:nvPr/>
          </p:nvSpPr>
          <p:spPr bwMode="auto">
            <a:xfrm>
              <a:off x="958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84" name="Oval 1794"/>
            <p:cNvSpPr>
              <a:spLocks noChangeArrowheads="1"/>
            </p:cNvSpPr>
            <p:nvPr/>
          </p:nvSpPr>
          <p:spPr bwMode="auto">
            <a:xfrm>
              <a:off x="958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85" name="Oval 1795"/>
            <p:cNvSpPr>
              <a:spLocks noChangeArrowheads="1"/>
            </p:cNvSpPr>
            <p:nvPr/>
          </p:nvSpPr>
          <p:spPr bwMode="auto">
            <a:xfrm>
              <a:off x="958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86" name="Oval 1796"/>
            <p:cNvSpPr>
              <a:spLocks noChangeArrowheads="1"/>
            </p:cNvSpPr>
            <p:nvPr/>
          </p:nvSpPr>
          <p:spPr bwMode="auto">
            <a:xfrm>
              <a:off x="971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87" name="Oval 1797"/>
            <p:cNvSpPr>
              <a:spLocks noChangeArrowheads="1"/>
            </p:cNvSpPr>
            <p:nvPr/>
          </p:nvSpPr>
          <p:spPr bwMode="auto">
            <a:xfrm>
              <a:off x="971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88" name="Oval 1798"/>
            <p:cNvSpPr>
              <a:spLocks noChangeArrowheads="1"/>
            </p:cNvSpPr>
            <p:nvPr/>
          </p:nvSpPr>
          <p:spPr bwMode="auto">
            <a:xfrm>
              <a:off x="971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89" name="Oval 1799"/>
            <p:cNvSpPr>
              <a:spLocks noChangeArrowheads="1"/>
            </p:cNvSpPr>
            <p:nvPr/>
          </p:nvSpPr>
          <p:spPr bwMode="auto">
            <a:xfrm>
              <a:off x="971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90" name="Oval 1800"/>
            <p:cNvSpPr>
              <a:spLocks noChangeArrowheads="1"/>
            </p:cNvSpPr>
            <p:nvPr/>
          </p:nvSpPr>
          <p:spPr bwMode="auto">
            <a:xfrm>
              <a:off x="971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91" name="Oval 1801"/>
            <p:cNvSpPr>
              <a:spLocks noChangeArrowheads="1"/>
            </p:cNvSpPr>
            <p:nvPr/>
          </p:nvSpPr>
          <p:spPr bwMode="auto">
            <a:xfrm>
              <a:off x="984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92" name="Oval 1802"/>
            <p:cNvSpPr>
              <a:spLocks noChangeArrowheads="1"/>
            </p:cNvSpPr>
            <p:nvPr/>
          </p:nvSpPr>
          <p:spPr bwMode="auto">
            <a:xfrm>
              <a:off x="984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93" name="Oval 1803"/>
            <p:cNvSpPr>
              <a:spLocks noChangeArrowheads="1"/>
            </p:cNvSpPr>
            <p:nvPr/>
          </p:nvSpPr>
          <p:spPr bwMode="auto">
            <a:xfrm>
              <a:off x="984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94" name="Oval 1804"/>
            <p:cNvSpPr>
              <a:spLocks noChangeArrowheads="1"/>
            </p:cNvSpPr>
            <p:nvPr/>
          </p:nvSpPr>
          <p:spPr bwMode="auto">
            <a:xfrm>
              <a:off x="984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095" name="Oval 1805"/>
            <p:cNvSpPr>
              <a:spLocks noChangeArrowheads="1"/>
            </p:cNvSpPr>
            <p:nvPr/>
          </p:nvSpPr>
          <p:spPr bwMode="auto">
            <a:xfrm>
              <a:off x="984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096" name="Oval 1806"/>
            <p:cNvSpPr>
              <a:spLocks noChangeArrowheads="1"/>
            </p:cNvSpPr>
            <p:nvPr/>
          </p:nvSpPr>
          <p:spPr bwMode="auto">
            <a:xfrm>
              <a:off x="997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097" name="Oval 1807"/>
            <p:cNvSpPr>
              <a:spLocks noChangeArrowheads="1"/>
            </p:cNvSpPr>
            <p:nvPr/>
          </p:nvSpPr>
          <p:spPr bwMode="auto">
            <a:xfrm>
              <a:off x="997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098" name="Oval 1808"/>
            <p:cNvSpPr>
              <a:spLocks noChangeArrowheads="1"/>
            </p:cNvSpPr>
            <p:nvPr/>
          </p:nvSpPr>
          <p:spPr bwMode="auto">
            <a:xfrm>
              <a:off x="997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099" name="Oval 1809"/>
            <p:cNvSpPr>
              <a:spLocks noChangeArrowheads="1"/>
            </p:cNvSpPr>
            <p:nvPr/>
          </p:nvSpPr>
          <p:spPr bwMode="auto">
            <a:xfrm>
              <a:off x="997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100" name="Oval 1810"/>
            <p:cNvSpPr>
              <a:spLocks noChangeArrowheads="1"/>
            </p:cNvSpPr>
            <p:nvPr/>
          </p:nvSpPr>
          <p:spPr bwMode="auto">
            <a:xfrm>
              <a:off x="997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101" name="Oval 1811"/>
            <p:cNvSpPr>
              <a:spLocks noChangeArrowheads="1"/>
            </p:cNvSpPr>
            <p:nvPr/>
          </p:nvSpPr>
          <p:spPr bwMode="auto">
            <a:xfrm>
              <a:off x="1010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102" name="Oval 1812"/>
            <p:cNvSpPr>
              <a:spLocks noChangeArrowheads="1"/>
            </p:cNvSpPr>
            <p:nvPr/>
          </p:nvSpPr>
          <p:spPr bwMode="auto">
            <a:xfrm>
              <a:off x="1010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103" name="Oval 1813"/>
            <p:cNvSpPr>
              <a:spLocks noChangeArrowheads="1"/>
            </p:cNvSpPr>
            <p:nvPr/>
          </p:nvSpPr>
          <p:spPr bwMode="auto">
            <a:xfrm>
              <a:off x="1010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104" name="Oval 1814"/>
            <p:cNvSpPr>
              <a:spLocks noChangeArrowheads="1"/>
            </p:cNvSpPr>
            <p:nvPr/>
          </p:nvSpPr>
          <p:spPr bwMode="auto">
            <a:xfrm>
              <a:off x="1010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105" name="Oval 1815"/>
            <p:cNvSpPr>
              <a:spLocks noChangeArrowheads="1"/>
            </p:cNvSpPr>
            <p:nvPr/>
          </p:nvSpPr>
          <p:spPr bwMode="auto">
            <a:xfrm>
              <a:off x="1010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106" name="Oval 1816"/>
            <p:cNvSpPr>
              <a:spLocks noChangeArrowheads="1"/>
            </p:cNvSpPr>
            <p:nvPr/>
          </p:nvSpPr>
          <p:spPr bwMode="auto">
            <a:xfrm>
              <a:off x="1023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14107" name="Oval 1817"/>
            <p:cNvSpPr>
              <a:spLocks noChangeArrowheads="1"/>
            </p:cNvSpPr>
            <p:nvPr/>
          </p:nvSpPr>
          <p:spPr bwMode="auto">
            <a:xfrm>
              <a:off x="1023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14108" name="Oval 1818"/>
            <p:cNvSpPr>
              <a:spLocks noChangeArrowheads="1"/>
            </p:cNvSpPr>
            <p:nvPr/>
          </p:nvSpPr>
          <p:spPr bwMode="auto">
            <a:xfrm>
              <a:off x="1023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14109" name="Oval 1819"/>
            <p:cNvSpPr>
              <a:spLocks noChangeArrowheads="1"/>
            </p:cNvSpPr>
            <p:nvPr/>
          </p:nvSpPr>
          <p:spPr bwMode="auto">
            <a:xfrm>
              <a:off x="1023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14110" name="Oval 1820"/>
            <p:cNvSpPr>
              <a:spLocks noChangeArrowheads="1"/>
            </p:cNvSpPr>
            <p:nvPr/>
          </p:nvSpPr>
          <p:spPr bwMode="auto">
            <a:xfrm>
              <a:off x="1023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14111" name="Oval 1821"/>
            <p:cNvSpPr>
              <a:spLocks noChangeArrowheads="1"/>
            </p:cNvSpPr>
            <p:nvPr/>
          </p:nvSpPr>
          <p:spPr bwMode="auto">
            <a:xfrm>
              <a:off x="210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12" name="Oval 1822"/>
            <p:cNvSpPr>
              <a:spLocks noChangeArrowheads="1"/>
            </p:cNvSpPr>
            <p:nvPr/>
          </p:nvSpPr>
          <p:spPr bwMode="auto">
            <a:xfrm>
              <a:off x="223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13" name="Oval 1823"/>
            <p:cNvSpPr>
              <a:spLocks noChangeArrowheads="1"/>
            </p:cNvSpPr>
            <p:nvPr/>
          </p:nvSpPr>
          <p:spPr bwMode="auto">
            <a:xfrm>
              <a:off x="236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14" name="Oval 1824"/>
            <p:cNvSpPr>
              <a:spLocks noChangeArrowheads="1"/>
            </p:cNvSpPr>
            <p:nvPr/>
          </p:nvSpPr>
          <p:spPr bwMode="auto">
            <a:xfrm>
              <a:off x="249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15" name="Oval 1825"/>
            <p:cNvSpPr>
              <a:spLocks noChangeArrowheads="1"/>
            </p:cNvSpPr>
            <p:nvPr/>
          </p:nvSpPr>
          <p:spPr bwMode="auto">
            <a:xfrm>
              <a:off x="262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16" name="Oval 1826"/>
            <p:cNvSpPr>
              <a:spLocks noChangeArrowheads="1"/>
            </p:cNvSpPr>
            <p:nvPr/>
          </p:nvSpPr>
          <p:spPr bwMode="auto">
            <a:xfrm>
              <a:off x="210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17" name="Oval 1827"/>
            <p:cNvSpPr>
              <a:spLocks noChangeArrowheads="1"/>
            </p:cNvSpPr>
            <p:nvPr/>
          </p:nvSpPr>
          <p:spPr bwMode="auto">
            <a:xfrm>
              <a:off x="223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18" name="Oval 1828"/>
            <p:cNvSpPr>
              <a:spLocks noChangeArrowheads="1"/>
            </p:cNvSpPr>
            <p:nvPr/>
          </p:nvSpPr>
          <p:spPr bwMode="auto">
            <a:xfrm>
              <a:off x="236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19" name="Oval 1829"/>
            <p:cNvSpPr>
              <a:spLocks noChangeArrowheads="1"/>
            </p:cNvSpPr>
            <p:nvPr/>
          </p:nvSpPr>
          <p:spPr bwMode="auto">
            <a:xfrm>
              <a:off x="249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20" name="Oval 1830"/>
            <p:cNvSpPr>
              <a:spLocks noChangeArrowheads="1"/>
            </p:cNvSpPr>
            <p:nvPr/>
          </p:nvSpPr>
          <p:spPr bwMode="auto">
            <a:xfrm>
              <a:off x="262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21" name="Oval 1831"/>
            <p:cNvSpPr>
              <a:spLocks noChangeArrowheads="1"/>
            </p:cNvSpPr>
            <p:nvPr/>
          </p:nvSpPr>
          <p:spPr bwMode="auto">
            <a:xfrm>
              <a:off x="288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22" name="Oval 1832"/>
            <p:cNvSpPr>
              <a:spLocks noChangeArrowheads="1"/>
            </p:cNvSpPr>
            <p:nvPr/>
          </p:nvSpPr>
          <p:spPr bwMode="auto">
            <a:xfrm>
              <a:off x="301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23" name="Oval 1833"/>
            <p:cNvSpPr>
              <a:spLocks noChangeArrowheads="1"/>
            </p:cNvSpPr>
            <p:nvPr/>
          </p:nvSpPr>
          <p:spPr bwMode="auto">
            <a:xfrm>
              <a:off x="313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24" name="Oval 1834"/>
            <p:cNvSpPr>
              <a:spLocks noChangeArrowheads="1"/>
            </p:cNvSpPr>
            <p:nvPr/>
          </p:nvSpPr>
          <p:spPr bwMode="auto">
            <a:xfrm>
              <a:off x="326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25" name="Oval 1835"/>
            <p:cNvSpPr>
              <a:spLocks noChangeArrowheads="1"/>
            </p:cNvSpPr>
            <p:nvPr/>
          </p:nvSpPr>
          <p:spPr bwMode="auto">
            <a:xfrm>
              <a:off x="339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26" name="Oval 1836"/>
            <p:cNvSpPr>
              <a:spLocks noChangeArrowheads="1"/>
            </p:cNvSpPr>
            <p:nvPr/>
          </p:nvSpPr>
          <p:spPr bwMode="auto">
            <a:xfrm>
              <a:off x="288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27" name="Oval 1837"/>
            <p:cNvSpPr>
              <a:spLocks noChangeArrowheads="1"/>
            </p:cNvSpPr>
            <p:nvPr/>
          </p:nvSpPr>
          <p:spPr bwMode="auto">
            <a:xfrm>
              <a:off x="301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28" name="Oval 1838"/>
            <p:cNvSpPr>
              <a:spLocks noChangeArrowheads="1"/>
            </p:cNvSpPr>
            <p:nvPr/>
          </p:nvSpPr>
          <p:spPr bwMode="auto">
            <a:xfrm>
              <a:off x="313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29" name="Oval 1839"/>
            <p:cNvSpPr>
              <a:spLocks noChangeArrowheads="1"/>
            </p:cNvSpPr>
            <p:nvPr/>
          </p:nvSpPr>
          <p:spPr bwMode="auto">
            <a:xfrm>
              <a:off x="326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30" name="Oval 1840"/>
            <p:cNvSpPr>
              <a:spLocks noChangeArrowheads="1"/>
            </p:cNvSpPr>
            <p:nvPr/>
          </p:nvSpPr>
          <p:spPr bwMode="auto">
            <a:xfrm>
              <a:off x="339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31" name="Oval 1841"/>
            <p:cNvSpPr>
              <a:spLocks noChangeArrowheads="1"/>
            </p:cNvSpPr>
            <p:nvPr/>
          </p:nvSpPr>
          <p:spPr bwMode="auto">
            <a:xfrm>
              <a:off x="365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32" name="Oval 1842"/>
            <p:cNvSpPr>
              <a:spLocks noChangeArrowheads="1"/>
            </p:cNvSpPr>
            <p:nvPr/>
          </p:nvSpPr>
          <p:spPr bwMode="auto">
            <a:xfrm>
              <a:off x="378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33" name="Oval 1843"/>
            <p:cNvSpPr>
              <a:spLocks noChangeArrowheads="1"/>
            </p:cNvSpPr>
            <p:nvPr/>
          </p:nvSpPr>
          <p:spPr bwMode="auto">
            <a:xfrm>
              <a:off x="391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34" name="Oval 1844"/>
            <p:cNvSpPr>
              <a:spLocks noChangeArrowheads="1"/>
            </p:cNvSpPr>
            <p:nvPr/>
          </p:nvSpPr>
          <p:spPr bwMode="auto">
            <a:xfrm>
              <a:off x="404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35" name="Oval 1845"/>
            <p:cNvSpPr>
              <a:spLocks noChangeArrowheads="1"/>
            </p:cNvSpPr>
            <p:nvPr/>
          </p:nvSpPr>
          <p:spPr bwMode="auto">
            <a:xfrm>
              <a:off x="417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36" name="Oval 1846"/>
            <p:cNvSpPr>
              <a:spLocks noChangeArrowheads="1"/>
            </p:cNvSpPr>
            <p:nvPr/>
          </p:nvSpPr>
          <p:spPr bwMode="auto">
            <a:xfrm>
              <a:off x="365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37" name="Oval 1847"/>
            <p:cNvSpPr>
              <a:spLocks noChangeArrowheads="1"/>
            </p:cNvSpPr>
            <p:nvPr/>
          </p:nvSpPr>
          <p:spPr bwMode="auto">
            <a:xfrm>
              <a:off x="378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38" name="Oval 1848"/>
            <p:cNvSpPr>
              <a:spLocks noChangeArrowheads="1"/>
            </p:cNvSpPr>
            <p:nvPr/>
          </p:nvSpPr>
          <p:spPr bwMode="auto">
            <a:xfrm>
              <a:off x="391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39" name="Oval 1849"/>
            <p:cNvSpPr>
              <a:spLocks noChangeArrowheads="1"/>
            </p:cNvSpPr>
            <p:nvPr/>
          </p:nvSpPr>
          <p:spPr bwMode="auto">
            <a:xfrm>
              <a:off x="404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40" name="Oval 1850"/>
            <p:cNvSpPr>
              <a:spLocks noChangeArrowheads="1"/>
            </p:cNvSpPr>
            <p:nvPr/>
          </p:nvSpPr>
          <p:spPr bwMode="auto">
            <a:xfrm>
              <a:off x="417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41" name="Oval 1851"/>
            <p:cNvSpPr>
              <a:spLocks noChangeArrowheads="1"/>
            </p:cNvSpPr>
            <p:nvPr/>
          </p:nvSpPr>
          <p:spPr bwMode="auto">
            <a:xfrm>
              <a:off x="442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42" name="Oval 1852"/>
            <p:cNvSpPr>
              <a:spLocks noChangeArrowheads="1"/>
            </p:cNvSpPr>
            <p:nvPr/>
          </p:nvSpPr>
          <p:spPr bwMode="auto">
            <a:xfrm>
              <a:off x="455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43" name="Oval 1853"/>
            <p:cNvSpPr>
              <a:spLocks noChangeArrowheads="1"/>
            </p:cNvSpPr>
            <p:nvPr/>
          </p:nvSpPr>
          <p:spPr bwMode="auto">
            <a:xfrm>
              <a:off x="468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44" name="Oval 1854"/>
            <p:cNvSpPr>
              <a:spLocks noChangeArrowheads="1"/>
            </p:cNvSpPr>
            <p:nvPr/>
          </p:nvSpPr>
          <p:spPr bwMode="auto">
            <a:xfrm>
              <a:off x="481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45" name="Oval 1855"/>
            <p:cNvSpPr>
              <a:spLocks noChangeArrowheads="1"/>
            </p:cNvSpPr>
            <p:nvPr/>
          </p:nvSpPr>
          <p:spPr bwMode="auto">
            <a:xfrm>
              <a:off x="494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46" name="Oval 1856"/>
            <p:cNvSpPr>
              <a:spLocks noChangeArrowheads="1"/>
            </p:cNvSpPr>
            <p:nvPr/>
          </p:nvSpPr>
          <p:spPr bwMode="auto">
            <a:xfrm>
              <a:off x="442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47" name="Oval 1857"/>
            <p:cNvSpPr>
              <a:spLocks noChangeArrowheads="1"/>
            </p:cNvSpPr>
            <p:nvPr/>
          </p:nvSpPr>
          <p:spPr bwMode="auto">
            <a:xfrm>
              <a:off x="455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48" name="Oval 1858"/>
            <p:cNvSpPr>
              <a:spLocks noChangeArrowheads="1"/>
            </p:cNvSpPr>
            <p:nvPr/>
          </p:nvSpPr>
          <p:spPr bwMode="auto">
            <a:xfrm>
              <a:off x="468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49" name="Oval 1859"/>
            <p:cNvSpPr>
              <a:spLocks noChangeArrowheads="1"/>
            </p:cNvSpPr>
            <p:nvPr/>
          </p:nvSpPr>
          <p:spPr bwMode="auto">
            <a:xfrm>
              <a:off x="481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50" name="Oval 1860"/>
            <p:cNvSpPr>
              <a:spLocks noChangeArrowheads="1"/>
            </p:cNvSpPr>
            <p:nvPr/>
          </p:nvSpPr>
          <p:spPr bwMode="auto">
            <a:xfrm>
              <a:off x="494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51" name="Oval 1861"/>
            <p:cNvSpPr>
              <a:spLocks noChangeArrowheads="1"/>
            </p:cNvSpPr>
            <p:nvPr/>
          </p:nvSpPr>
          <p:spPr bwMode="auto">
            <a:xfrm>
              <a:off x="520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52" name="Oval 1862"/>
            <p:cNvSpPr>
              <a:spLocks noChangeArrowheads="1"/>
            </p:cNvSpPr>
            <p:nvPr/>
          </p:nvSpPr>
          <p:spPr bwMode="auto">
            <a:xfrm>
              <a:off x="533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53" name="Oval 1863"/>
            <p:cNvSpPr>
              <a:spLocks noChangeArrowheads="1"/>
            </p:cNvSpPr>
            <p:nvPr/>
          </p:nvSpPr>
          <p:spPr bwMode="auto">
            <a:xfrm>
              <a:off x="546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54" name="Oval 1864"/>
            <p:cNvSpPr>
              <a:spLocks noChangeArrowheads="1"/>
            </p:cNvSpPr>
            <p:nvPr/>
          </p:nvSpPr>
          <p:spPr bwMode="auto">
            <a:xfrm>
              <a:off x="559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55" name="Oval 1865"/>
            <p:cNvSpPr>
              <a:spLocks noChangeArrowheads="1"/>
            </p:cNvSpPr>
            <p:nvPr/>
          </p:nvSpPr>
          <p:spPr bwMode="auto">
            <a:xfrm>
              <a:off x="571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56" name="Oval 1866"/>
            <p:cNvSpPr>
              <a:spLocks noChangeArrowheads="1"/>
            </p:cNvSpPr>
            <p:nvPr/>
          </p:nvSpPr>
          <p:spPr bwMode="auto">
            <a:xfrm>
              <a:off x="520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57" name="Oval 1867"/>
            <p:cNvSpPr>
              <a:spLocks noChangeArrowheads="1"/>
            </p:cNvSpPr>
            <p:nvPr/>
          </p:nvSpPr>
          <p:spPr bwMode="auto">
            <a:xfrm>
              <a:off x="533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58" name="Oval 1868"/>
            <p:cNvSpPr>
              <a:spLocks noChangeArrowheads="1"/>
            </p:cNvSpPr>
            <p:nvPr/>
          </p:nvSpPr>
          <p:spPr bwMode="auto">
            <a:xfrm>
              <a:off x="546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59" name="Oval 1869"/>
            <p:cNvSpPr>
              <a:spLocks noChangeArrowheads="1"/>
            </p:cNvSpPr>
            <p:nvPr/>
          </p:nvSpPr>
          <p:spPr bwMode="auto">
            <a:xfrm>
              <a:off x="559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60" name="Oval 1870"/>
            <p:cNvSpPr>
              <a:spLocks noChangeArrowheads="1"/>
            </p:cNvSpPr>
            <p:nvPr/>
          </p:nvSpPr>
          <p:spPr bwMode="auto">
            <a:xfrm>
              <a:off x="571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61" name="Oval 1871"/>
            <p:cNvSpPr>
              <a:spLocks noChangeArrowheads="1"/>
            </p:cNvSpPr>
            <p:nvPr/>
          </p:nvSpPr>
          <p:spPr bwMode="auto">
            <a:xfrm>
              <a:off x="610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62" name="Oval 1872"/>
            <p:cNvSpPr>
              <a:spLocks noChangeArrowheads="1"/>
            </p:cNvSpPr>
            <p:nvPr/>
          </p:nvSpPr>
          <p:spPr bwMode="auto">
            <a:xfrm>
              <a:off x="623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63" name="Oval 1873"/>
            <p:cNvSpPr>
              <a:spLocks noChangeArrowheads="1"/>
            </p:cNvSpPr>
            <p:nvPr/>
          </p:nvSpPr>
          <p:spPr bwMode="auto">
            <a:xfrm>
              <a:off x="636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64" name="Oval 1874"/>
            <p:cNvSpPr>
              <a:spLocks noChangeArrowheads="1"/>
            </p:cNvSpPr>
            <p:nvPr/>
          </p:nvSpPr>
          <p:spPr bwMode="auto">
            <a:xfrm>
              <a:off x="649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65" name="Oval 1875"/>
            <p:cNvSpPr>
              <a:spLocks noChangeArrowheads="1"/>
            </p:cNvSpPr>
            <p:nvPr/>
          </p:nvSpPr>
          <p:spPr bwMode="auto">
            <a:xfrm>
              <a:off x="662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66" name="Oval 1876"/>
            <p:cNvSpPr>
              <a:spLocks noChangeArrowheads="1"/>
            </p:cNvSpPr>
            <p:nvPr/>
          </p:nvSpPr>
          <p:spPr bwMode="auto">
            <a:xfrm>
              <a:off x="610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67" name="Oval 1877"/>
            <p:cNvSpPr>
              <a:spLocks noChangeArrowheads="1"/>
            </p:cNvSpPr>
            <p:nvPr/>
          </p:nvSpPr>
          <p:spPr bwMode="auto">
            <a:xfrm>
              <a:off x="623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68" name="Oval 1878"/>
            <p:cNvSpPr>
              <a:spLocks noChangeArrowheads="1"/>
            </p:cNvSpPr>
            <p:nvPr/>
          </p:nvSpPr>
          <p:spPr bwMode="auto">
            <a:xfrm>
              <a:off x="636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69" name="Oval 1879"/>
            <p:cNvSpPr>
              <a:spLocks noChangeArrowheads="1"/>
            </p:cNvSpPr>
            <p:nvPr/>
          </p:nvSpPr>
          <p:spPr bwMode="auto">
            <a:xfrm>
              <a:off x="649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70" name="Oval 1880"/>
            <p:cNvSpPr>
              <a:spLocks noChangeArrowheads="1"/>
            </p:cNvSpPr>
            <p:nvPr/>
          </p:nvSpPr>
          <p:spPr bwMode="auto">
            <a:xfrm>
              <a:off x="662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71" name="Oval 1881"/>
            <p:cNvSpPr>
              <a:spLocks noChangeArrowheads="1"/>
            </p:cNvSpPr>
            <p:nvPr/>
          </p:nvSpPr>
          <p:spPr bwMode="auto">
            <a:xfrm>
              <a:off x="688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72" name="Oval 1882"/>
            <p:cNvSpPr>
              <a:spLocks noChangeArrowheads="1"/>
            </p:cNvSpPr>
            <p:nvPr/>
          </p:nvSpPr>
          <p:spPr bwMode="auto">
            <a:xfrm>
              <a:off x="700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73" name="Oval 1883"/>
            <p:cNvSpPr>
              <a:spLocks noChangeArrowheads="1"/>
            </p:cNvSpPr>
            <p:nvPr/>
          </p:nvSpPr>
          <p:spPr bwMode="auto">
            <a:xfrm>
              <a:off x="713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74" name="Oval 1884"/>
            <p:cNvSpPr>
              <a:spLocks noChangeArrowheads="1"/>
            </p:cNvSpPr>
            <p:nvPr/>
          </p:nvSpPr>
          <p:spPr bwMode="auto">
            <a:xfrm>
              <a:off x="726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75" name="Oval 1885"/>
            <p:cNvSpPr>
              <a:spLocks noChangeArrowheads="1"/>
            </p:cNvSpPr>
            <p:nvPr/>
          </p:nvSpPr>
          <p:spPr bwMode="auto">
            <a:xfrm>
              <a:off x="739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76" name="Oval 1886"/>
            <p:cNvSpPr>
              <a:spLocks noChangeArrowheads="1"/>
            </p:cNvSpPr>
            <p:nvPr/>
          </p:nvSpPr>
          <p:spPr bwMode="auto">
            <a:xfrm>
              <a:off x="688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77" name="Oval 1887"/>
            <p:cNvSpPr>
              <a:spLocks noChangeArrowheads="1"/>
            </p:cNvSpPr>
            <p:nvPr/>
          </p:nvSpPr>
          <p:spPr bwMode="auto">
            <a:xfrm>
              <a:off x="700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78" name="Oval 1888"/>
            <p:cNvSpPr>
              <a:spLocks noChangeArrowheads="1"/>
            </p:cNvSpPr>
            <p:nvPr/>
          </p:nvSpPr>
          <p:spPr bwMode="auto">
            <a:xfrm>
              <a:off x="713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79" name="Oval 1889"/>
            <p:cNvSpPr>
              <a:spLocks noChangeArrowheads="1"/>
            </p:cNvSpPr>
            <p:nvPr/>
          </p:nvSpPr>
          <p:spPr bwMode="auto">
            <a:xfrm>
              <a:off x="726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80" name="Oval 1890"/>
            <p:cNvSpPr>
              <a:spLocks noChangeArrowheads="1"/>
            </p:cNvSpPr>
            <p:nvPr/>
          </p:nvSpPr>
          <p:spPr bwMode="auto">
            <a:xfrm>
              <a:off x="739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81" name="Oval 1891"/>
            <p:cNvSpPr>
              <a:spLocks noChangeArrowheads="1"/>
            </p:cNvSpPr>
            <p:nvPr/>
          </p:nvSpPr>
          <p:spPr bwMode="auto">
            <a:xfrm>
              <a:off x="765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82" name="Oval 1892"/>
            <p:cNvSpPr>
              <a:spLocks noChangeArrowheads="1"/>
            </p:cNvSpPr>
            <p:nvPr/>
          </p:nvSpPr>
          <p:spPr bwMode="auto">
            <a:xfrm>
              <a:off x="778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83" name="Oval 1893"/>
            <p:cNvSpPr>
              <a:spLocks noChangeArrowheads="1"/>
            </p:cNvSpPr>
            <p:nvPr/>
          </p:nvSpPr>
          <p:spPr bwMode="auto">
            <a:xfrm>
              <a:off x="791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84" name="Oval 1894"/>
            <p:cNvSpPr>
              <a:spLocks noChangeArrowheads="1"/>
            </p:cNvSpPr>
            <p:nvPr/>
          </p:nvSpPr>
          <p:spPr bwMode="auto">
            <a:xfrm>
              <a:off x="804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85" name="Oval 1895"/>
            <p:cNvSpPr>
              <a:spLocks noChangeArrowheads="1"/>
            </p:cNvSpPr>
            <p:nvPr/>
          </p:nvSpPr>
          <p:spPr bwMode="auto">
            <a:xfrm>
              <a:off x="817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86" name="Oval 1896"/>
            <p:cNvSpPr>
              <a:spLocks noChangeArrowheads="1"/>
            </p:cNvSpPr>
            <p:nvPr/>
          </p:nvSpPr>
          <p:spPr bwMode="auto">
            <a:xfrm>
              <a:off x="765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87" name="Oval 1897"/>
            <p:cNvSpPr>
              <a:spLocks noChangeArrowheads="1"/>
            </p:cNvSpPr>
            <p:nvPr/>
          </p:nvSpPr>
          <p:spPr bwMode="auto">
            <a:xfrm>
              <a:off x="778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88" name="Oval 1898"/>
            <p:cNvSpPr>
              <a:spLocks noChangeArrowheads="1"/>
            </p:cNvSpPr>
            <p:nvPr/>
          </p:nvSpPr>
          <p:spPr bwMode="auto">
            <a:xfrm>
              <a:off x="791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89" name="Oval 1899"/>
            <p:cNvSpPr>
              <a:spLocks noChangeArrowheads="1"/>
            </p:cNvSpPr>
            <p:nvPr/>
          </p:nvSpPr>
          <p:spPr bwMode="auto">
            <a:xfrm>
              <a:off x="804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90" name="Oval 1900"/>
            <p:cNvSpPr>
              <a:spLocks noChangeArrowheads="1"/>
            </p:cNvSpPr>
            <p:nvPr/>
          </p:nvSpPr>
          <p:spPr bwMode="auto">
            <a:xfrm>
              <a:off x="817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91" name="Oval 1901"/>
            <p:cNvSpPr>
              <a:spLocks noChangeArrowheads="1"/>
            </p:cNvSpPr>
            <p:nvPr/>
          </p:nvSpPr>
          <p:spPr bwMode="auto">
            <a:xfrm>
              <a:off x="842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92" name="Oval 1902"/>
            <p:cNvSpPr>
              <a:spLocks noChangeArrowheads="1"/>
            </p:cNvSpPr>
            <p:nvPr/>
          </p:nvSpPr>
          <p:spPr bwMode="auto">
            <a:xfrm>
              <a:off x="855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93" name="Oval 1903"/>
            <p:cNvSpPr>
              <a:spLocks noChangeArrowheads="1"/>
            </p:cNvSpPr>
            <p:nvPr/>
          </p:nvSpPr>
          <p:spPr bwMode="auto">
            <a:xfrm>
              <a:off x="868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94" name="Oval 1904"/>
            <p:cNvSpPr>
              <a:spLocks noChangeArrowheads="1"/>
            </p:cNvSpPr>
            <p:nvPr/>
          </p:nvSpPr>
          <p:spPr bwMode="auto">
            <a:xfrm>
              <a:off x="881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95" name="Oval 1905"/>
            <p:cNvSpPr>
              <a:spLocks noChangeArrowheads="1"/>
            </p:cNvSpPr>
            <p:nvPr/>
          </p:nvSpPr>
          <p:spPr bwMode="auto">
            <a:xfrm>
              <a:off x="894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196" name="Oval 1906"/>
            <p:cNvSpPr>
              <a:spLocks noChangeArrowheads="1"/>
            </p:cNvSpPr>
            <p:nvPr/>
          </p:nvSpPr>
          <p:spPr bwMode="auto">
            <a:xfrm>
              <a:off x="842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97" name="Oval 1907"/>
            <p:cNvSpPr>
              <a:spLocks noChangeArrowheads="1"/>
            </p:cNvSpPr>
            <p:nvPr/>
          </p:nvSpPr>
          <p:spPr bwMode="auto">
            <a:xfrm>
              <a:off x="855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98" name="Oval 1908"/>
            <p:cNvSpPr>
              <a:spLocks noChangeArrowheads="1"/>
            </p:cNvSpPr>
            <p:nvPr/>
          </p:nvSpPr>
          <p:spPr bwMode="auto">
            <a:xfrm>
              <a:off x="868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199" name="Oval 1909"/>
            <p:cNvSpPr>
              <a:spLocks noChangeArrowheads="1"/>
            </p:cNvSpPr>
            <p:nvPr/>
          </p:nvSpPr>
          <p:spPr bwMode="auto">
            <a:xfrm>
              <a:off x="881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200" name="Oval 1910"/>
            <p:cNvSpPr>
              <a:spLocks noChangeArrowheads="1"/>
            </p:cNvSpPr>
            <p:nvPr/>
          </p:nvSpPr>
          <p:spPr bwMode="auto">
            <a:xfrm>
              <a:off x="894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201" name="Oval 1911"/>
            <p:cNvSpPr>
              <a:spLocks noChangeArrowheads="1"/>
            </p:cNvSpPr>
            <p:nvPr/>
          </p:nvSpPr>
          <p:spPr bwMode="auto">
            <a:xfrm>
              <a:off x="920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202" name="Oval 1912"/>
            <p:cNvSpPr>
              <a:spLocks noChangeArrowheads="1"/>
            </p:cNvSpPr>
            <p:nvPr/>
          </p:nvSpPr>
          <p:spPr bwMode="auto">
            <a:xfrm>
              <a:off x="933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203" name="Oval 1913"/>
            <p:cNvSpPr>
              <a:spLocks noChangeArrowheads="1"/>
            </p:cNvSpPr>
            <p:nvPr/>
          </p:nvSpPr>
          <p:spPr bwMode="auto">
            <a:xfrm>
              <a:off x="946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204" name="Oval 1914"/>
            <p:cNvSpPr>
              <a:spLocks noChangeArrowheads="1"/>
            </p:cNvSpPr>
            <p:nvPr/>
          </p:nvSpPr>
          <p:spPr bwMode="auto">
            <a:xfrm>
              <a:off x="958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205" name="Oval 1915"/>
            <p:cNvSpPr>
              <a:spLocks noChangeArrowheads="1"/>
            </p:cNvSpPr>
            <p:nvPr/>
          </p:nvSpPr>
          <p:spPr bwMode="auto">
            <a:xfrm>
              <a:off x="971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14206" name="Oval 1916"/>
            <p:cNvSpPr>
              <a:spLocks noChangeArrowheads="1"/>
            </p:cNvSpPr>
            <p:nvPr/>
          </p:nvSpPr>
          <p:spPr bwMode="auto">
            <a:xfrm>
              <a:off x="920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207" name="Oval 1917"/>
            <p:cNvSpPr>
              <a:spLocks noChangeArrowheads="1"/>
            </p:cNvSpPr>
            <p:nvPr/>
          </p:nvSpPr>
          <p:spPr bwMode="auto">
            <a:xfrm>
              <a:off x="933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208" name="Oval 1918"/>
            <p:cNvSpPr>
              <a:spLocks noChangeArrowheads="1"/>
            </p:cNvSpPr>
            <p:nvPr/>
          </p:nvSpPr>
          <p:spPr bwMode="auto">
            <a:xfrm>
              <a:off x="946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209" name="Oval 1919"/>
            <p:cNvSpPr>
              <a:spLocks noChangeArrowheads="1"/>
            </p:cNvSpPr>
            <p:nvPr/>
          </p:nvSpPr>
          <p:spPr bwMode="auto">
            <a:xfrm>
              <a:off x="958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210" name="Oval 1920"/>
            <p:cNvSpPr>
              <a:spLocks noChangeArrowheads="1"/>
            </p:cNvSpPr>
            <p:nvPr/>
          </p:nvSpPr>
          <p:spPr bwMode="auto">
            <a:xfrm>
              <a:off x="971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14211" name="Oval 1921"/>
            <p:cNvSpPr>
              <a:spLocks noChangeArrowheads="1"/>
            </p:cNvSpPr>
            <p:nvPr/>
          </p:nvSpPr>
          <p:spPr bwMode="auto">
            <a:xfrm>
              <a:off x="5891" y="3655"/>
              <a:ext cx="129" cy="129"/>
            </a:xfrm>
            <a:prstGeom prst="ellipse">
              <a:avLst/>
            </a:prstGeom>
            <a:solidFill>
              <a:srgbClr val="000000"/>
            </a:solidFill>
            <a:ln w="9525">
              <a:solidFill>
                <a:srgbClr val="000000"/>
              </a:solidFill>
              <a:round/>
              <a:headEnd/>
              <a:tailEnd/>
            </a:ln>
          </p:spPr>
          <p:txBody>
            <a:bodyPr/>
            <a:lstStyle/>
            <a:p>
              <a:endParaRPr lang="en-US"/>
            </a:p>
          </p:txBody>
        </p:sp>
        <p:sp>
          <p:nvSpPr>
            <p:cNvPr id="14212" name="Oval 1922"/>
            <p:cNvSpPr>
              <a:spLocks noChangeArrowheads="1"/>
            </p:cNvSpPr>
            <p:nvPr/>
          </p:nvSpPr>
          <p:spPr bwMode="auto">
            <a:xfrm>
              <a:off x="1634" y="3655"/>
              <a:ext cx="129" cy="129"/>
            </a:xfrm>
            <a:prstGeom prst="ellipse">
              <a:avLst/>
            </a:prstGeom>
            <a:solidFill>
              <a:srgbClr val="000000"/>
            </a:solidFill>
            <a:ln w="9525">
              <a:solidFill>
                <a:srgbClr val="000000"/>
              </a:solidFill>
              <a:round/>
              <a:headEnd/>
              <a:tailEnd/>
            </a:ln>
          </p:spPr>
          <p:txBody>
            <a:bodyPr/>
            <a:lstStyle/>
            <a:p>
              <a:endParaRPr lang="en-US"/>
            </a:p>
          </p:txBody>
        </p:sp>
        <p:sp>
          <p:nvSpPr>
            <p:cNvPr id="14213" name="Oval 1923"/>
            <p:cNvSpPr>
              <a:spLocks noChangeArrowheads="1"/>
            </p:cNvSpPr>
            <p:nvPr/>
          </p:nvSpPr>
          <p:spPr bwMode="auto">
            <a:xfrm>
              <a:off x="10148" y="3655"/>
              <a:ext cx="129" cy="129"/>
            </a:xfrm>
            <a:prstGeom prst="ellipse">
              <a:avLst/>
            </a:prstGeom>
            <a:solidFill>
              <a:srgbClr val="000000"/>
            </a:solidFill>
            <a:ln w="9525">
              <a:solidFill>
                <a:srgbClr val="000000"/>
              </a:solidFill>
              <a:round/>
              <a:headEnd/>
              <a:tailEnd/>
            </a:ln>
          </p:spPr>
          <p:txBody>
            <a:bodyPr/>
            <a:lstStyle/>
            <a:p>
              <a:endParaRPr lang="en-US"/>
            </a:p>
          </p:txBody>
        </p:sp>
      </p:grpSp>
      <p:sp>
        <p:nvSpPr>
          <p:cNvPr id="13324" name="Rectangle 1924"/>
          <p:cNvSpPr>
            <a:spLocks noChangeArrowheads="1"/>
          </p:cNvSpPr>
          <p:nvPr/>
        </p:nvSpPr>
        <p:spPr bwMode="auto">
          <a:xfrm>
            <a:off x="5867400" y="5430420"/>
            <a:ext cx="3276600" cy="1009650"/>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2200" b="1" u="sng" dirty="0">
                <a:solidFill>
                  <a:schemeClr val="accent2"/>
                </a:solidFill>
                <a:cs typeface="Tahoma" pitchFamily="34" charset="0"/>
              </a:rPr>
              <a:t>Breadboard</a:t>
            </a:r>
            <a:endParaRPr lang="en-US" sz="2200" b="1" u="sng" dirty="0">
              <a:solidFill>
                <a:schemeClr val="accent2"/>
              </a:solidFill>
              <a:cs typeface="Times New Roman" pitchFamily="18" charset="0"/>
            </a:endParaRPr>
          </a:p>
          <a:p>
            <a:pPr>
              <a:lnSpc>
                <a:spcPct val="90000"/>
              </a:lnSpc>
              <a:spcBef>
                <a:spcPct val="20000"/>
              </a:spcBef>
              <a:tabLst>
                <a:tab pos="342900" algn="l"/>
                <a:tab pos="914400" algn="l"/>
              </a:tabLst>
            </a:pPr>
            <a:r>
              <a:rPr lang="en-US" sz="2200" dirty="0">
                <a:cs typeface="Tahoma" pitchFamily="34" charset="0"/>
              </a:rPr>
              <a:t>Circuits will be constructed on solderless breadboards</a:t>
            </a:r>
          </a:p>
        </p:txBody>
      </p:sp>
      <p:sp>
        <p:nvSpPr>
          <p:cNvPr id="902"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03"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04"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E:\Courses\EGR262\Images\AgilentMultimeters34401A.jpg"/>
          <p:cNvPicPr>
            <a:picLocks noChangeAspect="1" noChangeArrowheads="1"/>
          </p:cNvPicPr>
          <p:nvPr/>
        </p:nvPicPr>
        <p:blipFill>
          <a:blip r:embed="rId2" cstate="print"/>
          <a:srcRect/>
          <a:stretch>
            <a:fillRect/>
          </a:stretch>
        </p:blipFill>
        <p:spPr bwMode="auto">
          <a:xfrm>
            <a:off x="5505651" y="381000"/>
            <a:ext cx="3638349" cy="2057400"/>
          </a:xfrm>
          <a:prstGeom prst="rect">
            <a:avLst/>
          </a:prstGeom>
          <a:noFill/>
          <a:ln w="9525">
            <a:noFill/>
            <a:miter lim="800000"/>
            <a:headEnd/>
            <a:tailEnd/>
          </a:ln>
        </p:spPr>
      </p:pic>
      <p:sp>
        <p:nvSpPr>
          <p:cNvPr id="14343" name="Rectangle 7"/>
          <p:cNvSpPr>
            <a:spLocks noChangeArrowheads="1"/>
          </p:cNvSpPr>
          <p:nvPr/>
        </p:nvSpPr>
        <p:spPr bwMode="auto">
          <a:xfrm>
            <a:off x="0" y="381000"/>
            <a:ext cx="5410200" cy="2590799"/>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1800" b="1" u="sng" dirty="0">
                <a:solidFill>
                  <a:schemeClr val="accent2"/>
                </a:solidFill>
                <a:cs typeface="Tahoma" pitchFamily="34" charset="0"/>
              </a:rPr>
              <a:t>Agilent 34401 </a:t>
            </a:r>
            <a:r>
              <a:rPr lang="en-US" sz="1800" b="1" u="sng" dirty="0" smtClean="0">
                <a:solidFill>
                  <a:schemeClr val="accent2"/>
                </a:solidFill>
                <a:cs typeface="Tahoma" pitchFamily="34" charset="0"/>
              </a:rPr>
              <a:t>Multimeter</a:t>
            </a:r>
          </a:p>
          <a:p>
            <a:pPr>
              <a:lnSpc>
                <a:spcPct val="90000"/>
              </a:lnSpc>
              <a:spcBef>
                <a:spcPct val="20000"/>
              </a:spcBef>
              <a:tabLst>
                <a:tab pos="342900" algn="l"/>
                <a:tab pos="914400" algn="l"/>
              </a:tabLst>
            </a:pPr>
            <a:r>
              <a:rPr lang="en-US" sz="1800" dirty="0" smtClean="0">
                <a:solidFill>
                  <a:schemeClr val="accent2"/>
                </a:solidFill>
                <a:cs typeface="Tahoma" pitchFamily="34" charset="0"/>
              </a:rPr>
              <a:t>Each workstation has two Agilent multimeters.  We will primarily use these meters to measure:</a:t>
            </a:r>
          </a:p>
          <a:p>
            <a:pPr marL="800100" lvl="1" indent="-342900">
              <a:lnSpc>
                <a:spcPct val="90000"/>
              </a:lnSpc>
              <a:spcBef>
                <a:spcPct val="20000"/>
              </a:spcBef>
              <a:buAutoNum type="arabicParenR"/>
              <a:tabLst>
                <a:tab pos="342900" algn="l"/>
                <a:tab pos="914400" algn="l"/>
              </a:tabLst>
            </a:pPr>
            <a:r>
              <a:rPr lang="en-US" sz="1800" dirty="0" smtClean="0">
                <a:solidFill>
                  <a:schemeClr val="accent2"/>
                </a:solidFill>
                <a:cs typeface="Tahoma" pitchFamily="34" charset="0"/>
              </a:rPr>
              <a:t>Voltage</a:t>
            </a:r>
          </a:p>
          <a:p>
            <a:pPr marL="800100" lvl="1" indent="-342900">
              <a:lnSpc>
                <a:spcPct val="90000"/>
              </a:lnSpc>
              <a:spcBef>
                <a:spcPct val="20000"/>
              </a:spcBef>
              <a:buAutoNum type="arabicParenR"/>
              <a:tabLst>
                <a:tab pos="342900" algn="l"/>
                <a:tab pos="914400" algn="l"/>
              </a:tabLst>
            </a:pPr>
            <a:r>
              <a:rPr lang="en-US" sz="1800" dirty="0" smtClean="0">
                <a:solidFill>
                  <a:schemeClr val="accent2"/>
                </a:solidFill>
                <a:cs typeface="Tahoma" pitchFamily="34" charset="0"/>
              </a:rPr>
              <a:t>Current</a:t>
            </a:r>
          </a:p>
          <a:p>
            <a:pPr marL="800100" lvl="1" indent="-342900">
              <a:lnSpc>
                <a:spcPct val="90000"/>
              </a:lnSpc>
              <a:spcBef>
                <a:spcPct val="20000"/>
              </a:spcBef>
              <a:buAutoNum type="arabicParenR"/>
              <a:tabLst>
                <a:tab pos="342900" algn="l"/>
                <a:tab pos="914400" algn="l"/>
              </a:tabLst>
            </a:pPr>
            <a:r>
              <a:rPr lang="en-US" sz="1800" dirty="0" smtClean="0">
                <a:solidFill>
                  <a:schemeClr val="accent2"/>
                </a:solidFill>
                <a:cs typeface="Tahoma" pitchFamily="34" charset="0"/>
              </a:rPr>
              <a:t>Resistance</a:t>
            </a:r>
          </a:p>
          <a:p>
            <a:pPr>
              <a:lnSpc>
                <a:spcPct val="90000"/>
              </a:lnSpc>
              <a:spcBef>
                <a:spcPct val="20000"/>
              </a:spcBef>
              <a:tabLst>
                <a:tab pos="457200" algn="l"/>
                <a:tab pos="914400" algn="l"/>
              </a:tabLst>
            </a:pPr>
            <a:r>
              <a:rPr lang="en-US" sz="1800" dirty="0" smtClean="0">
                <a:solidFill>
                  <a:schemeClr val="accent2"/>
                </a:solidFill>
                <a:cs typeface="Tahoma" pitchFamily="34" charset="0"/>
              </a:rPr>
              <a:t>Note the location of the test leads as well as the buttons that are pushed for each type of measurement (see following pages also).</a:t>
            </a:r>
            <a:endParaRPr lang="en-US" sz="1800" dirty="0">
              <a:solidFill>
                <a:schemeClr val="accent2"/>
              </a:solidFill>
              <a:cs typeface="Times New Roman" pitchFamily="18" charset="0"/>
            </a:endParaRPr>
          </a:p>
        </p:txBody>
      </p:sp>
      <p:pic>
        <p:nvPicPr>
          <p:cNvPr id="14344" name="Picture 901" descr="E:\Courses\EGR262\Images\DMM1.jpg"/>
          <p:cNvPicPr>
            <a:picLocks noChangeAspect="1" noChangeArrowheads="1"/>
          </p:cNvPicPr>
          <p:nvPr/>
        </p:nvPicPr>
        <p:blipFill>
          <a:blip r:embed="rId3" cstate="print"/>
          <a:srcRect l="28409" t="17424" r="11429" b="51768"/>
          <a:stretch>
            <a:fillRect/>
          </a:stretch>
        </p:blipFill>
        <p:spPr bwMode="auto">
          <a:xfrm>
            <a:off x="0" y="2971798"/>
            <a:ext cx="5105400" cy="3380509"/>
          </a:xfrm>
          <a:prstGeom prst="rect">
            <a:avLst/>
          </a:prstGeom>
          <a:noFill/>
          <a:ln w="9525">
            <a:noFill/>
            <a:miter lim="800000"/>
            <a:headEnd/>
            <a:tailEnd/>
          </a:ln>
        </p:spPr>
      </p:pic>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
        <p:nvSpPr>
          <p:cNvPr id="14" name="Line 3"/>
          <p:cNvSpPr>
            <a:spLocks noChangeShapeType="1"/>
          </p:cNvSpPr>
          <p:nvPr/>
        </p:nvSpPr>
        <p:spPr bwMode="auto">
          <a:xfrm>
            <a:off x="0" y="2971799"/>
            <a:ext cx="9144000" cy="0"/>
          </a:xfrm>
          <a:prstGeom prst="line">
            <a:avLst/>
          </a:prstGeom>
          <a:noFill/>
          <a:ln w="38100">
            <a:solidFill>
              <a:schemeClr val="accent2"/>
            </a:solidFill>
            <a:round/>
            <a:headEnd/>
            <a:tailEnd/>
          </a:ln>
        </p:spPr>
        <p:txBody>
          <a:bodyPr/>
          <a:lstStyle/>
          <a:p>
            <a:endParaRPr lang="en-US"/>
          </a:p>
        </p:txBody>
      </p:sp>
      <p:sp>
        <p:nvSpPr>
          <p:cNvPr id="15" name="Rectangle 14"/>
          <p:cNvSpPr/>
          <p:nvPr/>
        </p:nvSpPr>
        <p:spPr>
          <a:xfrm>
            <a:off x="5257800" y="3124200"/>
            <a:ext cx="3886200" cy="2502223"/>
          </a:xfrm>
          <a:prstGeom prst="rect">
            <a:avLst/>
          </a:prstGeom>
        </p:spPr>
        <p:txBody>
          <a:bodyPr wrap="square">
            <a:spAutoFit/>
          </a:bodyPr>
          <a:lstStyle/>
          <a:p>
            <a:pPr>
              <a:lnSpc>
                <a:spcPct val="90000"/>
              </a:lnSpc>
              <a:spcBef>
                <a:spcPct val="20000"/>
              </a:spcBef>
              <a:tabLst>
                <a:tab pos="342900" algn="l"/>
                <a:tab pos="914400" algn="l"/>
              </a:tabLst>
            </a:pPr>
            <a:r>
              <a:rPr lang="en-US" sz="1800" b="1" u="sng" dirty="0" smtClean="0">
                <a:solidFill>
                  <a:schemeClr val="accent2"/>
                </a:solidFill>
                <a:cs typeface="Tahoma" pitchFamily="34" charset="0"/>
              </a:rPr>
              <a:t>To measure voltage</a:t>
            </a:r>
            <a:endParaRPr lang="en-US" sz="1800" dirty="0" smtClean="0">
              <a:solidFill>
                <a:schemeClr val="accent2"/>
              </a:solidFill>
              <a:cs typeface="Tahoma" pitchFamily="34" charset="0"/>
            </a:endParaRPr>
          </a:p>
          <a:p>
            <a:pPr marL="342900" indent="-342900">
              <a:lnSpc>
                <a:spcPct val="90000"/>
              </a:lnSpc>
              <a:spcBef>
                <a:spcPct val="20000"/>
              </a:spcBef>
              <a:buFont typeface="Arial" pitchFamily="34" charset="0"/>
              <a:buChar char="•"/>
              <a:tabLst>
                <a:tab pos="342900" algn="l"/>
                <a:tab pos="914400" algn="l"/>
              </a:tabLst>
            </a:pPr>
            <a:r>
              <a:rPr lang="en-US" sz="1800" b="1" i="1" u="sng" dirty="0" smtClean="0">
                <a:solidFill>
                  <a:schemeClr val="accent2"/>
                </a:solidFill>
                <a:cs typeface="Tahoma" pitchFamily="34" charset="0"/>
              </a:rPr>
              <a:t>Buttons</a:t>
            </a:r>
            <a:r>
              <a:rPr lang="en-US" sz="1800" dirty="0" smtClean="0">
                <a:solidFill>
                  <a:schemeClr val="accent2"/>
                </a:solidFill>
                <a:cs typeface="Tahoma" pitchFamily="34" charset="0"/>
              </a:rPr>
              <a:t>:  Press  </a:t>
            </a:r>
            <a:r>
              <a:rPr lang="en-US" sz="1800" b="1" i="1" dirty="0" smtClean="0">
                <a:solidFill>
                  <a:schemeClr val="accent2"/>
                </a:solidFill>
                <a:cs typeface="Tahoma" pitchFamily="34" charset="0"/>
              </a:rPr>
              <a:t>DC V</a:t>
            </a:r>
            <a:r>
              <a:rPr lang="en-US" sz="1800" dirty="0" smtClean="0">
                <a:solidFill>
                  <a:schemeClr val="accent2"/>
                </a:solidFill>
                <a:cs typeface="Tahoma" pitchFamily="34" charset="0"/>
              </a:rPr>
              <a:t>  or  </a:t>
            </a:r>
            <a:r>
              <a:rPr lang="en-US" sz="1800" b="1" i="1" dirty="0" smtClean="0">
                <a:solidFill>
                  <a:schemeClr val="accent2"/>
                </a:solidFill>
                <a:cs typeface="Tahoma" pitchFamily="34" charset="0"/>
              </a:rPr>
              <a:t>AC V</a:t>
            </a:r>
          </a:p>
          <a:p>
            <a:pPr marL="342900" indent="-342900">
              <a:lnSpc>
                <a:spcPct val="90000"/>
              </a:lnSpc>
              <a:spcBef>
                <a:spcPct val="20000"/>
              </a:spcBef>
              <a:buFont typeface="Arial" pitchFamily="34" charset="0"/>
              <a:buChar char="•"/>
              <a:tabLst>
                <a:tab pos="342900" algn="l"/>
                <a:tab pos="914400" algn="l"/>
              </a:tabLst>
            </a:pPr>
            <a:r>
              <a:rPr lang="en-US" sz="1800" b="1" i="1" u="sng" dirty="0" smtClean="0">
                <a:solidFill>
                  <a:schemeClr val="accent2"/>
                </a:solidFill>
                <a:cs typeface="Tahoma" pitchFamily="34" charset="0"/>
              </a:rPr>
              <a:t>Leads</a:t>
            </a:r>
            <a:r>
              <a:rPr lang="en-US" sz="1800" dirty="0" smtClean="0">
                <a:solidFill>
                  <a:schemeClr val="accent2"/>
                </a:solidFill>
                <a:cs typeface="Tahoma" pitchFamily="34" charset="0"/>
              </a:rPr>
              <a:t>:  Use the top two connections on the right as shown.  Use red and black leads to match the connectors.</a:t>
            </a:r>
          </a:p>
          <a:p>
            <a:pPr marL="342900" indent="-342900">
              <a:lnSpc>
                <a:spcPct val="90000"/>
              </a:lnSpc>
              <a:spcBef>
                <a:spcPct val="20000"/>
              </a:spcBef>
              <a:buFont typeface="Arial" pitchFamily="34" charset="0"/>
              <a:buChar char="•"/>
              <a:tabLst>
                <a:tab pos="342900" algn="l"/>
                <a:tab pos="914400" algn="l"/>
              </a:tabLst>
            </a:pPr>
            <a:r>
              <a:rPr lang="en-US" sz="1800" b="1" i="1" u="sng" dirty="0" smtClean="0">
                <a:solidFill>
                  <a:schemeClr val="accent2"/>
                </a:solidFill>
                <a:cs typeface="Tahoma" pitchFamily="34" charset="0"/>
              </a:rPr>
              <a:t>Usage</a:t>
            </a:r>
            <a:r>
              <a:rPr lang="en-US" sz="1800" dirty="0" smtClean="0">
                <a:solidFill>
                  <a:schemeClr val="accent2"/>
                </a:solidFill>
                <a:cs typeface="Tahoma" pitchFamily="34" charset="0"/>
              </a:rPr>
              <a:t>:  Voltage is always measured in </a:t>
            </a:r>
            <a:r>
              <a:rPr lang="en-US" sz="1800" b="1" i="1" dirty="0" smtClean="0">
                <a:solidFill>
                  <a:schemeClr val="accent2"/>
                </a:solidFill>
                <a:cs typeface="Tahoma" pitchFamily="34" charset="0"/>
              </a:rPr>
              <a:t>parallel</a:t>
            </a:r>
            <a:r>
              <a:rPr lang="en-US" sz="1800" dirty="0" smtClean="0">
                <a:solidFill>
                  <a:schemeClr val="accent2"/>
                </a:solidFill>
                <a:cs typeface="Tahoma" pitchFamily="34" charset="0"/>
              </a:rPr>
              <a:t>.  You can measure voltage without disconnecting any circuit elements.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
        <p:nvSpPr>
          <p:cNvPr id="14" name="Line 3"/>
          <p:cNvSpPr>
            <a:spLocks noChangeShapeType="1"/>
          </p:cNvSpPr>
          <p:nvPr/>
        </p:nvSpPr>
        <p:spPr bwMode="auto">
          <a:xfrm>
            <a:off x="107950" y="3733800"/>
            <a:ext cx="9144000" cy="0"/>
          </a:xfrm>
          <a:prstGeom prst="line">
            <a:avLst/>
          </a:prstGeom>
          <a:noFill/>
          <a:ln w="38100">
            <a:solidFill>
              <a:schemeClr val="accent2"/>
            </a:solidFill>
            <a:round/>
            <a:headEnd/>
            <a:tailEnd/>
          </a:ln>
        </p:spPr>
        <p:txBody>
          <a:bodyPr/>
          <a:lstStyle/>
          <a:p>
            <a:endParaRPr lang="en-US"/>
          </a:p>
        </p:txBody>
      </p:sp>
      <p:sp>
        <p:nvSpPr>
          <p:cNvPr id="15" name="Rectangle 14"/>
          <p:cNvSpPr/>
          <p:nvPr/>
        </p:nvSpPr>
        <p:spPr>
          <a:xfrm>
            <a:off x="4953000" y="469575"/>
            <a:ext cx="4191000" cy="3000821"/>
          </a:xfrm>
          <a:prstGeom prst="rect">
            <a:avLst/>
          </a:prstGeom>
        </p:spPr>
        <p:txBody>
          <a:bodyPr wrap="square">
            <a:spAutoFit/>
          </a:bodyPr>
          <a:lstStyle/>
          <a:p>
            <a:pPr>
              <a:lnSpc>
                <a:spcPct val="90000"/>
              </a:lnSpc>
              <a:spcBef>
                <a:spcPct val="20000"/>
              </a:spcBef>
              <a:tabLst>
                <a:tab pos="342900" algn="l"/>
                <a:tab pos="914400" algn="l"/>
              </a:tabLst>
            </a:pPr>
            <a:r>
              <a:rPr lang="en-US" sz="1800" b="1" u="sng" dirty="0" smtClean="0">
                <a:solidFill>
                  <a:schemeClr val="accent2"/>
                </a:solidFill>
                <a:cs typeface="Tahoma" pitchFamily="34" charset="0"/>
              </a:rPr>
              <a:t>To measure current</a:t>
            </a:r>
            <a:endParaRPr lang="en-US" sz="1800" dirty="0" smtClean="0">
              <a:solidFill>
                <a:schemeClr val="accent2"/>
              </a:solidFill>
              <a:cs typeface="Tahoma" pitchFamily="34" charset="0"/>
            </a:endParaRPr>
          </a:p>
          <a:p>
            <a:pPr marL="342900" indent="-342900">
              <a:lnSpc>
                <a:spcPct val="90000"/>
              </a:lnSpc>
              <a:spcBef>
                <a:spcPct val="20000"/>
              </a:spcBef>
              <a:buFont typeface="Arial" pitchFamily="34" charset="0"/>
              <a:buChar char="•"/>
              <a:tabLst>
                <a:tab pos="342900" algn="l"/>
                <a:tab pos="914400" algn="l"/>
              </a:tabLst>
            </a:pPr>
            <a:r>
              <a:rPr lang="en-US" sz="1800" b="1" i="1" u="sng" dirty="0" smtClean="0">
                <a:solidFill>
                  <a:schemeClr val="accent2"/>
                </a:solidFill>
                <a:cs typeface="Tahoma" pitchFamily="34" charset="0"/>
              </a:rPr>
              <a:t>Buttons</a:t>
            </a:r>
            <a:r>
              <a:rPr lang="en-US" sz="1800" dirty="0" smtClean="0">
                <a:solidFill>
                  <a:schemeClr val="accent2"/>
                </a:solidFill>
                <a:cs typeface="Tahoma" pitchFamily="34" charset="0"/>
              </a:rPr>
              <a:t>:  Press  </a:t>
            </a:r>
            <a:r>
              <a:rPr lang="en-US" sz="1800" b="1" i="1" dirty="0" smtClean="0">
                <a:solidFill>
                  <a:schemeClr val="accent2"/>
                </a:solidFill>
                <a:cs typeface="Tahoma" pitchFamily="34" charset="0"/>
              </a:rPr>
              <a:t>DC I</a:t>
            </a:r>
            <a:r>
              <a:rPr lang="en-US" sz="1800" dirty="0" smtClean="0">
                <a:solidFill>
                  <a:schemeClr val="accent2"/>
                </a:solidFill>
                <a:cs typeface="Tahoma" pitchFamily="34" charset="0"/>
              </a:rPr>
              <a:t>  or  </a:t>
            </a:r>
            <a:r>
              <a:rPr lang="en-US" sz="1800" b="1" i="1" dirty="0" smtClean="0">
                <a:solidFill>
                  <a:schemeClr val="accent2"/>
                </a:solidFill>
                <a:cs typeface="Tahoma" pitchFamily="34" charset="0"/>
              </a:rPr>
              <a:t>AC I</a:t>
            </a:r>
          </a:p>
          <a:p>
            <a:pPr marL="342900" indent="-342900">
              <a:lnSpc>
                <a:spcPct val="90000"/>
              </a:lnSpc>
              <a:spcBef>
                <a:spcPct val="20000"/>
              </a:spcBef>
              <a:buFont typeface="Arial" pitchFamily="34" charset="0"/>
              <a:buChar char="•"/>
              <a:tabLst>
                <a:tab pos="342900" algn="l"/>
                <a:tab pos="914400" algn="l"/>
              </a:tabLst>
            </a:pPr>
            <a:r>
              <a:rPr lang="en-US" sz="1800" b="1" i="1" u="sng" dirty="0" smtClean="0">
                <a:solidFill>
                  <a:schemeClr val="accent2"/>
                </a:solidFill>
                <a:cs typeface="Tahoma" pitchFamily="34" charset="0"/>
              </a:rPr>
              <a:t>Leads</a:t>
            </a:r>
            <a:r>
              <a:rPr lang="en-US" sz="1800" dirty="0" smtClean="0">
                <a:solidFill>
                  <a:schemeClr val="accent2"/>
                </a:solidFill>
                <a:cs typeface="Tahoma" pitchFamily="34" charset="0"/>
              </a:rPr>
              <a:t>:  Use the lower two connections on the right as shown.  Use red and black leads to match the connectors.</a:t>
            </a:r>
          </a:p>
          <a:p>
            <a:pPr marL="342900" indent="-342900">
              <a:lnSpc>
                <a:spcPct val="90000"/>
              </a:lnSpc>
              <a:spcBef>
                <a:spcPct val="20000"/>
              </a:spcBef>
              <a:buFont typeface="Arial" pitchFamily="34" charset="0"/>
              <a:buChar char="•"/>
              <a:tabLst>
                <a:tab pos="342900" algn="l"/>
                <a:tab pos="914400" algn="l"/>
              </a:tabLst>
            </a:pPr>
            <a:r>
              <a:rPr lang="en-US" sz="1800" b="1" i="1" u="sng" dirty="0" smtClean="0">
                <a:solidFill>
                  <a:schemeClr val="accent2"/>
                </a:solidFill>
                <a:cs typeface="Tahoma" pitchFamily="34" charset="0"/>
              </a:rPr>
              <a:t>Usage</a:t>
            </a:r>
            <a:r>
              <a:rPr lang="en-US" sz="1800" dirty="0" smtClean="0">
                <a:solidFill>
                  <a:schemeClr val="accent2"/>
                </a:solidFill>
                <a:cs typeface="Tahoma" pitchFamily="34" charset="0"/>
              </a:rPr>
              <a:t>:  Current is always measured in </a:t>
            </a:r>
            <a:r>
              <a:rPr lang="en-US" sz="1800" b="1" i="1" dirty="0" smtClean="0">
                <a:solidFill>
                  <a:schemeClr val="accent2"/>
                </a:solidFill>
                <a:cs typeface="Tahoma" pitchFamily="34" charset="0"/>
              </a:rPr>
              <a:t>series</a:t>
            </a:r>
            <a:r>
              <a:rPr lang="en-US" sz="1800" dirty="0" smtClean="0">
                <a:solidFill>
                  <a:schemeClr val="accent2"/>
                </a:solidFill>
                <a:cs typeface="Tahoma" pitchFamily="34" charset="0"/>
              </a:rPr>
              <a:t>.  You must break a circuit connection in order to insert the meter in series.  Current should enter the red (+) terminal for the meter to display the correct sign.</a:t>
            </a:r>
            <a:endParaRPr lang="en-US" dirty="0"/>
          </a:p>
        </p:txBody>
      </p:sp>
      <p:pic>
        <p:nvPicPr>
          <p:cNvPr id="10" name="Picture 9" descr="E:\Courses\EGR262\Images\DMM2.jpg"/>
          <p:cNvPicPr>
            <a:picLocks noChangeAspect="1" noChangeArrowheads="1"/>
          </p:cNvPicPr>
          <p:nvPr/>
        </p:nvPicPr>
        <p:blipFill>
          <a:blip r:embed="rId2" cstate="print"/>
          <a:srcRect l="27103" t="18561" r="12735" b="51137"/>
          <a:stretch>
            <a:fillRect/>
          </a:stretch>
        </p:blipFill>
        <p:spPr bwMode="auto">
          <a:xfrm>
            <a:off x="0" y="533400"/>
            <a:ext cx="4679950" cy="3048000"/>
          </a:xfrm>
          <a:prstGeom prst="rect">
            <a:avLst/>
          </a:prstGeom>
          <a:noFill/>
          <a:ln w="9525">
            <a:noFill/>
            <a:miter lim="800000"/>
            <a:headEnd/>
            <a:tailEnd/>
          </a:ln>
        </p:spPr>
      </p:pic>
      <p:pic>
        <p:nvPicPr>
          <p:cNvPr id="16" name="Picture 902" descr="E:\Courses\EGR262\Images\DMM1.jpg"/>
          <p:cNvPicPr>
            <a:picLocks noChangeAspect="1" noChangeArrowheads="1"/>
          </p:cNvPicPr>
          <p:nvPr/>
        </p:nvPicPr>
        <p:blipFill>
          <a:blip r:embed="rId3" cstate="print"/>
          <a:srcRect l="28409" t="51389" r="11429" b="19066"/>
          <a:stretch>
            <a:fillRect/>
          </a:stretch>
        </p:blipFill>
        <p:spPr bwMode="auto">
          <a:xfrm>
            <a:off x="0" y="3886200"/>
            <a:ext cx="4679950" cy="2971800"/>
          </a:xfrm>
          <a:prstGeom prst="rect">
            <a:avLst/>
          </a:prstGeom>
          <a:noFill/>
          <a:ln w="9525">
            <a:noFill/>
            <a:miter lim="800000"/>
            <a:headEnd/>
            <a:tailEnd/>
          </a:ln>
        </p:spPr>
      </p:pic>
      <p:sp>
        <p:nvSpPr>
          <p:cNvPr id="17" name="Rectangle 16"/>
          <p:cNvSpPr/>
          <p:nvPr/>
        </p:nvSpPr>
        <p:spPr>
          <a:xfrm>
            <a:off x="4953000" y="3886200"/>
            <a:ext cx="4191000" cy="2751522"/>
          </a:xfrm>
          <a:prstGeom prst="rect">
            <a:avLst/>
          </a:prstGeom>
        </p:spPr>
        <p:txBody>
          <a:bodyPr wrap="square">
            <a:spAutoFit/>
          </a:bodyPr>
          <a:lstStyle/>
          <a:p>
            <a:pPr>
              <a:lnSpc>
                <a:spcPct val="90000"/>
              </a:lnSpc>
              <a:spcBef>
                <a:spcPct val="20000"/>
              </a:spcBef>
              <a:tabLst>
                <a:tab pos="342900" algn="l"/>
                <a:tab pos="914400" algn="l"/>
              </a:tabLst>
            </a:pPr>
            <a:r>
              <a:rPr lang="en-US" sz="1800" b="1" u="sng" dirty="0" smtClean="0">
                <a:solidFill>
                  <a:schemeClr val="accent2"/>
                </a:solidFill>
                <a:cs typeface="Tahoma" pitchFamily="34" charset="0"/>
              </a:rPr>
              <a:t>To measure resistance</a:t>
            </a:r>
            <a:endParaRPr lang="en-US" sz="1800" dirty="0" smtClean="0">
              <a:solidFill>
                <a:schemeClr val="accent2"/>
              </a:solidFill>
              <a:cs typeface="Tahoma" pitchFamily="34" charset="0"/>
            </a:endParaRPr>
          </a:p>
          <a:p>
            <a:pPr marL="342900" indent="-342900">
              <a:lnSpc>
                <a:spcPct val="90000"/>
              </a:lnSpc>
              <a:spcBef>
                <a:spcPct val="20000"/>
              </a:spcBef>
              <a:buFont typeface="Arial" pitchFamily="34" charset="0"/>
              <a:buChar char="•"/>
              <a:tabLst>
                <a:tab pos="342900" algn="l"/>
                <a:tab pos="914400" algn="l"/>
              </a:tabLst>
            </a:pPr>
            <a:r>
              <a:rPr lang="en-US" sz="1800" b="1" i="1" u="sng" dirty="0" smtClean="0">
                <a:solidFill>
                  <a:schemeClr val="accent2"/>
                </a:solidFill>
                <a:cs typeface="Tahoma" pitchFamily="34" charset="0"/>
              </a:rPr>
              <a:t>Buttons</a:t>
            </a:r>
            <a:r>
              <a:rPr lang="en-US" sz="1800" dirty="0" smtClean="0">
                <a:solidFill>
                  <a:schemeClr val="accent2"/>
                </a:solidFill>
                <a:cs typeface="Tahoma" pitchFamily="34" charset="0"/>
              </a:rPr>
              <a:t>:  Press  </a:t>
            </a:r>
            <a:r>
              <a:rPr lang="en-US" sz="1800" b="1" i="1" dirty="0" smtClean="0">
                <a:solidFill>
                  <a:schemeClr val="accent2"/>
                </a:solidFill>
                <a:cs typeface="Tahoma" pitchFamily="34" charset="0"/>
                <a:sym typeface="Symbol"/>
              </a:rPr>
              <a:t> 2W</a:t>
            </a:r>
            <a:r>
              <a:rPr lang="en-US" sz="1800" dirty="0" smtClean="0">
                <a:solidFill>
                  <a:schemeClr val="accent2"/>
                </a:solidFill>
                <a:cs typeface="Tahoma" pitchFamily="34" charset="0"/>
              </a:rPr>
              <a:t>  or </a:t>
            </a:r>
            <a:r>
              <a:rPr lang="en-US" sz="1800" b="1" i="1" dirty="0" smtClean="0">
                <a:solidFill>
                  <a:schemeClr val="accent2"/>
                </a:solidFill>
                <a:cs typeface="Tahoma" pitchFamily="34" charset="0"/>
                <a:sym typeface="Symbol"/>
              </a:rPr>
              <a:t> 4W</a:t>
            </a:r>
            <a:r>
              <a:rPr lang="en-US" sz="1800" dirty="0" smtClean="0">
                <a:solidFill>
                  <a:schemeClr val="accent2"/>
                </a:solidFill>
                <a:cs typeface="Tahoma" pitchFamily="34" charset="0"/>
              </a:rPr>
              <a:t> </a:t>
            </a:r>
            <a:endParaRPr lang="en-US" sz="1800" b="1" i="1" dirty="0" smtClean="0">
              <a:solidFill>
                <a:schemeClr val="accent2"/>
              </a:solidFill>
              <a:cs typeface="Tahoma" pitchFamily="34" charset="0"/>
            </a:endParaRPr>
          </a:p>
          <a:p>
            <a:pPr marL="342900" indent="-342900">
              <a:lnSpc>
                <a:spcPct val="90000"/>
              </a:lnSpc>
              <a:spcBef>
                <a:spcPct val="20000"/>
              </a:spcBef>
              <a:buFont typeface="Arial" pitchFamily="34" charset="0"/>
              <a:buChar char="•"/>
              <a:tabLst>
                <a:tab pos="342900" algn="l"/>
                <a:tab pos="914400" algn="l"/>
              </a:tabLst>
            </a:pPr>
            <a:r>
              <a:rPr lang="en-US" sz="1800" b="1" i="1" u="sng" dirty="0" smtClean="0">
                <a:solidFill>
                  <a:schemeClr val="accent2"/>
                </a:solidFill>
                <a:cs typeface="Tahoma" pitchFamily="34" charset="0"/>
              </a:rPr>
              <a:t>Leads</a:t>
            </a:r>
            <a:r>
              <a:rPr lang="en-US" sz="1800" dirty="0" smtClean="0">
                <a:solidFill>
                  <a:schemeClr val="accent2"/>
                </a:solidFill>
                <a:cs typeface="Tahoma" pitchFamily="34" charset="0"/>
              </a:rPr>
              <a:t>: top two connections on the right as shown (same as for a voltmeter).  Use red and black leads to match the connectors.</a:t>
            </a:r>
          </a:p>
          <a:p>
            <a:pPr marL="342900" indent="-342900">
              <a:lnSpc>
                <a:spcPct val="90000"/>
              </a:lnSpc>
              <a:spcBef>
                <a:spcPct val="20000"/>
              </a:spcBef>
              <a:buFont typeface="Arial" pitchFamily="34" charset="0"/>
              <a:buChar char="•"/>
              <a:tabLst>
                <a:tab pos="342900" algn="l"/>
                <a:tab pos="914400" algn="l"/>
              </a:tabLst>
            </a:pPr>
            <a:r>
              <a:rPr lang="en-US" sz="1800" b="1" i="1" u="sng" dirty="0" smtClean="0">
                <a:solidFill>
                  <a:schemeClr val="accent2"/>
                </a:solidFill>
                <a:cs typeface="Tahoma" pitchFamily="34" charset="0"/>
              </a:rPr>
              <a:t>Usage</a:t>
            </a:r>
            <a:r>
              <a:rPr lang="en-US" sz="1800" dirty="0" smtClean="0">
                <a:solidFill>
                  <a:schemeClr val="accent2"/>
                </a:solidFill>
                <a:cs typeface="Tahoma" pitchFamily="34" charset="0"/>
              </a:rPr>
              <a:t>:  Resistance is always measured in </a:t>
            </a:r>
            <a:r>
              <a:rPr lang="en-US" sz="1800" b="1" i="1" dirty="0" smtClean="0">
                <a:solidFill>
                  <a:schemeClr val="accent2"/>
                </a:solidFill>
                <a:cs typeface="Tahoma" pitchFamily="34" charset="0"/>
              </a:rPr>
              <a:t>parallel</a:t>
            </a:r>
            <a:r>
              <a:rPr lang="en-US" sz="1800" dirty="0" smtClean="0">
                <a:solidFill>
                  <a:schemeClr val="accent2"/>
                </a:solidFill>
                <a:cs typeface="Tahoma" pitchFamily="34" charset="0"/>
              </a:rPr>
              <a:t>.  The circuit must be dead (power off) and the resistance should be disconnected from the circuit.</a:t>
            </a:r>
            <a:endParaRPr lang="en-US" dirty="0"/>
          </a:p>
        </p:txBody>
      </p:sp>
      <p:sp>
        <p:nvSpPr>
          <p:cNvPr id="18" name="Rectangle 7"/>
          <p:cNvSpPr>
            <a:spLocks noChangeArrowheads="1"/>
          </p:cNvSpPr>
          <p:nvPr/>
        </p:nvSpPr>
        <p:spPr bwMode="auto">
          <a:xfrm>
            <a:off x="2209800" y="6400799"/>
            <a:ext cx="2470150" cy="441325"/>
          </a:xfrm>
          <a:prstGeom prst="rect">
            <a:avLst/>
          </a:prstGeom>
          <a:noFill/>
          <a:ln w="28575">
            <a:noFill/>
            <a:miter lim="800000"/>
            <a:headEnd/>
            <a:tailEnd/>
          </a:ln>
        </p:spPr>
        <p:txBody>
          <a:bodyPr/>
          <a:lstStyle/>
          <a:p>
            <a:pPr>
              <a:lnSpc>
                <a:spcPct val="90000"/>
              </a:lnSpc>
              <a:spcBef>
                <a:spcPct val="20000"/>
              </a:spcBef>
              <a:tabLst>
                <a:tab pos="457200" algn="l"/>
                <a:tab pos="914400" algn="l"/>
              </a:tabLst>
            </a:pPr>
            <a:r>
              <a:rPr lang="en-US" sz="1400" b="1" i="1" u="sng" dirty="0" smtClean="0">
                <a:solidFill>
                  <a:srgbClr val="FF0000"/>
                </a:solidFill>
                <a:cs typeface="Tahoma" pitchFamily="34" charset="0"/>
              </a:rPr>
              <a:t>Note</a:t>
            </a:r>
            <a:r>
              <a:rPr lang="en-US" sz="1400" b="1" i="1" dirty="0" smtClean="0">
                <a:solidFill>
                  <a:srgbClr val="FF0000"/>
                </a:solidFill>
                <a:cs typeface="Tahoma" pitchFamily="34" charset="0"/>
              </a:rPr>
              <a:t>:  The two leftmost leads can be omitted in many cases.</a:t>
            </a:r>
            <a:endParaRPr lang="en-US" sz="1400" b="1" i="1" dirty="0">
              <a:solidFill>
                <a:srgbClr val="FF0000"/>
              </a:solidFill>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1926"/>
          <p:cNvSpPr>
            <a:spLocks noChangeArrowheads="1"/>
          </p:cNvSpPr>
          <p:nvPr/>
        </p:nvSpPr>
        <p:spPr bwMode="auto">
          <a:xfrm>
            <a:off x="0" y="381000"/>
            <a:ext cx="5105400" cy="1244600"/>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2200" b="1" u="sng" dirty="0">
                <a:solidFill>
                  <a:schemeClr val="accent2"/>
                </a:solidFill>
                <a:cs typeface="Tahoma" pitchFamily="34" charset="0"/>
              </a:rPr>
              <a:t>PS280 DC Power </a:t>
            </a:r>
            <a:r>
              <a:rPr lang="en-US" sz="2200" b="1" u="sng" dirty="0" smtClean="0">
                <a:solidFill>
                  <a:schemeClr val="accent2"/>
                </a:solidFill>
                <a:cs typeface="Tahoma" pitchFamily="34" charset="0"/>
              </a:rPr>
              <a:t>Supply</a:t>
            </a:r>
          </a:p>
          <a:p>
            <a:pPr>
              <a:lnSpc>
                <a:spcPct val="90000"/>
              </a:lnSpc>
              <a:spcBef>
                <a:spcPct val="20000"/>
              </a:spcBef>
              <a:tabLst>
                <a:tab pos="342900" algn="l"/>
                <a:tab pos="914400" algn="l"/>
              </a:tabLst>
            </a:pPr>
            <a:r>
              <a:rPr lang="en-US" sz="2200" dirty="0" smtClean="0">
                <a:solidFill>
                  <a:schemeClr val="accent2"/>
                </a:solidFill>
                <a:cs typeface="Tahoma" pitchFamily="34" charset="0"/>
              </a:rPr>
              <a:t>The DC power supply used in lab has two variable supplies and one fixed 5V supply.</a:t>
            </a:r>
            <a:endParaRPr lang="en-US" sz="2200" dirty="0">
              <a:solidFill>
                <a:schemeClr val="accent2"/>
              </a:solidFill>
              <a:cs typeface="Times New Roman" pitchFamily="18" charset="0"/>
            </a:endParaRPr>
          </a:p>
        </p:txBody>
      </p:sp>
      <p:pic>
        <p:nvPicPr>
          <p:cNvPr id="16391" name="Picture 1927" descr="E:\Courses\EGR262\Images\ps280 dc power supply front panel.jpg"/>
          <p:cNvPicPr>
            <a:picLocks noChangeAspect="1" noChangeArrowheads="1"/>
          </p:cNvPicPr>
          <p:nvPr/>
        </p:nvPicPr>
        <p:blipFill>
          <a:blip r:embed="rId2" cstate="print"/>
          <a:srcRect t="5167"/>
          <a:stretch>
            <a:fillRect/>
          </a:stretch>
        </p:blipFill>
        <p:spPr bwMode="auto">
          <a:xfrm>
            <a:off x="0" y="1625600"/>
            <a:ext cx="5987256" cy="4372728"/>
          </a:xfrm>
          <a:prstGeom prst="rect">
            <a:avLst/>
          </a:prstGeom>
          <a:noFill/>
          <a:ln w="9525">
            <a:noFill/>
            <a:miter lim="800000"/>
            <a:headEnd/>
            <a:tailEnd/>
          </a:ln>
        </p:spPr>
      </p:pic>
      <p:grpSp>
        <p:nvGrpSpPr>
          <p:cNvPr id="16" name="Group 15"/>
          <p:cNvGrpSpPr/>
          <p:nvPr/>
        </p:nvGrpSpPr>
        <p:grpSpPr>
          <a:xfrm>
            <a:off x="1749878" y="5969964"/>
            <a:ext cx="3910514" cy="735636"/>
            <a:chOff x="1885950" y="4146550"/>
            <a:chExt cx="2654300" cy="491304"/>
          </a:xfrm>
        </p:grpSpPr>
        <p:sp>
          <p:nvSpPr>
            <p:cNvPr id="16394" name="AutoShape 1930"/>
            <p:cNvSpPr>
              <a:spLocks/>
            </p:cNvSpPr>
            <p:nvPr/>
          </p:nvSpPr>
          <p:spPr bwMode="auto">
            <a:xfrm rot="5400000">
              <a:off x="2139950" y="3892550"/>
              <a:ext cx="279400" cy="787400"/>
            </a:xfrm>
            <a:prstGeom prst="rightBrace">
              <a:avLst>
                <a:gd name="adj1" fmla="val 23485"/>
                <a:gd name="adj2" fmla="val 50000"/>
              </a:avLst>
            </a:prstGeom>
            <a:noFill/>
            <a:ln w="28575">
              <a:solidFill>
                <a:srgbClr val="FF3300"/>
              </a:solidFill>
              <a:round/>
              <a:headEnd/>
              <a:tailEnd/>
            </a:ln>
          </p:spPr>
          <p:txBody>
            <a:bodyPr wrap="none" anchor="ctr"/>
            <a:lstStyle/>
            <a:p>
              <a:endParaRPr lang="en-US"/>
            </a:p>
          </p:txBody>
        </p:sp>
        <p:sp>
          <p:nvSpPr>
            <p:cNvPr id="16395" name="AutoShape 1931"/>
            <p:cNvSpPr>
              <a:spLocks/>
            </p:cNvSpPr>
            <p:nvPr/>
          </p:nvSpPr>
          <p:spPr bwMode="auto">
            <a:xfrm rot="5400000">
              <a:off x="3232150" y="3892550"/>
              <a:ext cx="279400" cy="787400"/>
            </a:xfrm>
            <a:prstGeom prst="rightBrace">
              <a:avLst>
                <a:gd name="adj1" fmla="val 23485"/>
                <a:gd name="adj2" fmla="val 50000"/>
              </a:avLst>
            </a:prstGeom>
            <a:noFill/>
            <a:ln w="28575">
              <a:solidFill>
                <a:srgbClr val="FF3300"/>
              </a:solidFill>
              <a:round/>
              <a:headEnd/>
              <a:tailEnd/>
            </a:ln>
          </p:spPr>
          <p:txBody>
            <a:bodyPr wrap="none" anchor="ctr"/>
            <a:lstStyle/>
            <a:p>
              <a:endParaRPr lang="en-US"/>
            </a:p>
          </p:txBody>
        </p:sp>
        <p:sp>
          <p:nvSpPr>
            <p:cNvPr id="16396" name="AutoShape 1932"/>
            <p:cNvSpPr>
              <a:spLocks/>
            </p:cNvSpPr>
            <p:nvPr/>
          </p:nvSpPr>
          <p:spPr bwMode="auto">
            <a:xfrm rot="5400000">
              <a:off x="4102100" y="4000500"/>
              <a:ext cx="279400" cy="596900"/>
            </a:xfrm>
            <a:prstGeom prst="rightBrace">
              <a:avLst>
                <a:gd name="adj1" fmla="val 17803"/>
                <a:gd name="adj2" fmla="val 50000"/>
              </a:avLst>
            </a:prstGeom>
            <a:noFill/>
            <a:ln w="28575">
              <a:solidFill>
                <a:srgbClr val="FF3300"/>
              </a:solidFill>
              <a:round/>
              <a:headEnd/>
              <a:tailEnd/>
            </a:ln>
          </p:spPr>
          <p:txBody>
            <a:bodyPr wrap="none" anchor="ctr"/>
            <a:lstStyle/>
            <a:p>
              <a:endParaRPr lang="en-US"/>
            </a:p>
          </p:txBody>
        </p:sp>
        <p:sp>
          <p:nvSpPr>
            <p:cNvPr id="16397" name="Text Box 1933"/>
            <p:cNvSpPr txBox="1">
              <a:spLocks noChangeArrowheads="1"/>
            </p:cNvSpPr>
            <p:nvPr/>
          </p:nvSpPr>
          <p:spPr bwMode="auto">
            <a:xfrm>
              <a:off x="2003425" y="4405313"/>
              <a:ext cx="492592" cy="205553"/>
            </a:xfrm>
            <a:prstGeom prst="rect">
              <a:avLst/>
            </a:prstGeom>
            <a:noFill/>
            <a:ln w="9525">
              <a:noFill/>
              <a:miter lim="800000"/>
              <a:headEnd/>
              <a:tailEnd/>
            </a:ln>
          </p:spPr>
          <p:txBody>
            <a:bodyPr wrap="none">
              <a:spAutoFit/>
            </a:bodyPr>
            <a:lstStyle/>
            <a:p>
              <a:r>
                <a:rPr lang="en-US" sz="1400" b="1" dirty="0" smtClean="0">
                  <a:solidFill>
                    <a:srgbClr val="FF3300"/>
                  </a:solidFill>
                </a:rPr>
                <a:t>   0-30V</a:t>
              </a:r>
              <a:endParaRPr lang="en-US" sz="1400" b="1" dirty="0">
                <a:solidFill>
                  <a:srgbClr val="FF3300"/>
                </a:solidFill>
              </a:endParaRPr>
            </a:p>
          </p:txBody>
        </p:sp>
        <p:sp>
          <p:nvSpPr>
            <p:cNvPr id="16398" name="Rectangle 1934"/>
            <p:cNvSpPr>
              <a:spLocks noChangeArrowheads="1"/>
            </p:cNvSpPr>
            <p:nvPr/>
          </p:nvSpPr>
          <p:spPr bwMode="auto">
            <a:xfrm>
              <a:off x="3084513" y="4432301"/>
              <a:ext cx="521019" cy="205553"/>
            </a:xfrm>
            <a:prstGeom prst="rect">
              <a:avLst/>
            </a:prstGeom>
            <a:noFill/>
            <a:ln w="9525">
              <a:noFill/>
              <a:miter lim="800000"/>
              <a:headEnd/>
              <a:tailEnd/>
            </a:ln>
          </p:spPr>
          <p:txBody>
            <a:bodyPr wrap="none">
              <a:spAutoFit/>
            </a:bodyPr>
            <a:lstStyle/>
            <a:p>
              <a:r>
                <a:rPr lang="en-US" sz="1400" b="1" dirty="0" smtClean="0">
                  <a:solidFill>
                    <a:srgbClr val="FF3300"/>
                  </a:solidFill>
                </a:rPr>
                <a:t>    0-30V</a:t>
              </a:r>
              <a:endParaRPr lang="en-US" sz="1400" b="1" dirty="0">
                <a:solidFill>
                  <a:srgbClr val="FF3300"/>
                </a:solidFill>
              </a:endParaRPr>
            </a:p>
          </p:txBody>
        </p:sp>
        <p:sp>
          <p:nvSpPr>
            <p:cNvPr id="16399" name="Rectangle 1935"/>
            <p:cNvSpPr>
              <a:spLocks noChangeArrowheads="1"/>
            </p:cNvSpPr>
            <p:nvPr/>
          </p:nvSpPr>
          <p:spPr bwMode="auto">
            <a:xfrm>
              <a:off x="4049713" y="4419598"/>
              <a:ext cx="312896" cy="205553"/>
            </a:xfrm>
            <a:prstGeom prst="rect">
              <a:avLst/>
            </a:prstGeom>
            <a:noFill/>
            <a:ln w="9525">
              <a:noFill/>
              <a:miter lim="800000"/>
              <a:headEnd/>
              <a:tailEnd/>
            </a:ln>
          </p:spPr>
          <p:txBody>
            <a:bodyPr wrap="none">
              <a:spAutoFit/>
            </a:bodyPr>
            <a:lstStyle/>
            <a:p>
              <a:r>
                <a:rPr lang="en-US" sz="1400" b="1" dirty="0" smtClean="0">
                  <a:solidFill>
                    <a:srgbClr val="FF3300"/>
                  </a:solidFill>
                </a:rPr>
                <a:t>  5V</a:t>
              </a:r>
              <a:endParaRPr lang="en-US" sz="1400" b="1" dirty="0">
                <a:solidFill>
                  <a:srgbClr val="FF3300"/>
                </a:solidFill>
              </a:endParaRPr>
            </a:p>
          </p:txBody>
        </p:sp>
      </p:grpSp>
      <p:sp>
        <p:nvSpPr>
          <p:cNvPr id="15"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
        <p:nvSpPr>
          <p:cNvPr id="19" name="Rectangle 18"/>
          <p:cNvSpPr/>
          <p:nvPr/>
        </p:nvSpPr>
        <p:spPr>
          <a:xfrm>
            <a:off x="5987257" y="381000"/>
            <a:ext cx="3156744" cy="5632311"/>
          </a:xfrm>
          <a:prstGeom prst="rect">
            <a:avLst/>
          </a:prstGeom>
        </p:spPr>
        <p:txBody>
          <a:bodyPr wrap="square">
            <a:spAutoFit/>
          </a:bodyPr>
          <a:lstStyle/>
          <a:p>
            <a:r>
              <a:rPr lang="en-US" sz="2000" u="sng" dirty="0" smtClean="0">
                <a:solidFill>
                  <a:schemeClr val="accent2"/>
                </a:solidFill>
                <a:cs typeface="Tahoma" pitchFamily="34" charset="0"/>
              </a:rPr>
              <a:t>Notes</a:t>
            </a:r>
            <a:r>
              <a:rPr lang="en-US" sz="2000" dirty="0" smtClean="0">
                <a:solidFill>
                  <a:schemeClr val="accent2"/>
                </a:solidFill>
                <a:cs typeface="Tahoma" pitchFamily="34" charset="0"/>
              </a:rPr>
              <a:t>:</a:t>
            </a:r>
          </a:p>
          <a:p>
            <a:pPr marL="228600" indent="-228600">
              <a:buFont typeface="Arial" pitchFamily="34" charset="0"/>
              <a:buChar char="•"/>
            </a:pPr>
            <a:r>
              <a:rPr lang="en-US" sz="2000" dirty="0" smtClean="0">
                <a:solidFill>
                  <a:schemeClr val="accent2"/>
                </a:solidFill>
                <a:cs typeface="Tahoma" pitchFamily="34" charset="0"/>
              </a:rPr>
              <a:t>The voltage and current displays and adjustment knobs are only used with the variable supplies.  The 5V supply has no display or control knobs.</a:t>
            </a:r>
          </a:p>
          <a:p>
            <a:pPr marL="228600" indent="-228600">
              <a:buFont typeface="Arial" pitchFamily="34" charset="0"/>
              <a:buChar char="•"/>
            </a:pPr>
            <a:r>
              <a:rPr lang="en-US" sz="2000" dirty="0" smtClean="0">
                <a:solidFill>
                  <a:schemeClr val="accent2"/>
                </a:solidFill>
                <a:cs typeface="Tahoma" pitchFamily="34" charset="0"/>
              </a:rPr>
              <a:t>Select CV (constant voltage) for a voltage source.  This is commonly used.  Also turn the current knob fully CW as this is simply a safety limit to protect the supply. </a:t>
            </a:r>
          </a:p>
          <a:p>
            <a:pPr marL="228600" indent="-228600">
              <a:buFont typeface="Arial" pitchFamily="34" charset="0"/>
              <a:buChar char="•"/>
            </a:pPr>
            <a:r>
              <a:rPr lang="en-US" sz="2000" dirty="0" smtClean="0">
                <a:solidFill>
                  <a:schemeClr val="accent2"/>
                </a:solidFill>
                <a:cs typeface="Tahoma" pitchFamily="34" charset="0"/>
              </a:rPr>
              <a:t>Select CC (constant current) for a current source.   This is rarely used.</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5"/>
          <p:cNvSpPr>
            <a:spLocks noChangeArrowheads="1"/>
          </p:cNvSpPr>
          <p:nvPr/>
        </p:nvSpPr>
        <p:spPr bwMode="auto">
          <a:xfrm>
            <a:off x="-29369" y="381000"/>
            <a:ext cx="1998006" cy="533400"/>
          </a:xfrm>
          <a:prstGeom prst="rect">
            <a:avLst/>
          </a:prstGeom>
          <a:noFill/>
          <a:ln w="28575">
            <a:noFill/>
            <a:miter lim="800000"/>
            <a:headEnd/>
            <a:tailEnd/>
          </a:ln>
        </p:spPr>
        <p:txBody>
          <a:bodyPr/>
          <a:lstStyle/>
          <a:p>
            <a:pPr>
              <a:lnSpc>
                <a:spcPct val="90000"/>
              </a:lnSpc>
              <a:spcBef>
                <a:spcPct val="20000"/>
              </a:spcBef>
              <a:tabLst>
                <a:tab pos="342900" algn="l"/>
                <a:tab pos="914400" algn="l"/>
              </a:tabLst>
            </a:pPr>
            <a:r>
              <a:rPr lang="en-US" sz="2200" b="1" u="sng" dirty="0">
                <a:solidFill>
                  <a:schemeClr val="accent2"/>
                </a:solidFill>
                <a:cs typeface="Tahoma" pitchFamily="34" charset="0"/>
              </a:rPr>
              <a:t>Breadboard</a:t>
            </a:r>
            <a:endParaRPr lang="en-US" sz="2200" b="1" u="sng" dirty="0">
              <a:solidFill>
                <a:schemeClr val="accent2"/>
              </a:solidFill>
              <a:cs typeface="Times New Roman" pitchFamily="18" charset="0"/>
            </a:endParaRPr>
          </a:p>
        </p:txBody>
      </p:sp>
      <p:grpSp>
        <p:nvGrpSpPr>
          <p:cNvPr id="18439" name="Group 7"/>
          <p:cNvGrpSpPr>
            <a:grpSpLocks/>
          </p:cNvGrpSpPr>
          <p:nvPr/>
        </p:nvGrpSpPr>
        <p:grpSpPr bwMode="auto">
          <a:xfrm>
            <a:off x="1694275" y="485231"/>
            <a:ext cx="5680075" cy="2074863"/>
            <a:chOff x="1505" y="989"/>
            <a:chExt cx="8944" cy="3268"/>
          </a:xfrm>
        </p:grpSpPr>
        <p:sp>
          <p:nvSpPr>
            <p:cNvPr id="20069" name="Rectangle 8"/>
            <p:cNvSpPr>
              <a:spLocks noChangeArrowheads="1"/>
            </p:cNvSpPr>
            <p:nvPr/>
          </p:nvSpPr>
          <p:spPr bwMode="auto">
            <a:xfrm>
              <a:off x="1505" y="989"/>
              <a:ext cx="8944" cy="3268"/>
            </a:xfrm>
            <a:prstGeom prst="rect">
              <a:avLst/>
            </a:prstGeom>
            <a:solidFill>
              <a:srgbClr val="FFFFFF"/>
            </a:solidFill>
            <a:ln w="9525">
              <a:solidFill>
                <a:srgbClr val="000000"/>
              </a:solidFill>
              <a:miter lim="800000"/>
              <a:headEnd/>
              <a:tailEnd/>
            </a:ln>
          </p:spPr>
          <p:txBody>
            <a:bodyPr/>
            <a:lstStyle/>
            <a:p>
              <a:endParaRPr lang="en-US"/>
            </a:p>
          </p:txBody>
        </p:sp>
        <p:sp>
          <p:nvSpPr>
            <p:cNvPr id="20070" name="Rectangle 9"/>
            <p:cNvSpPr>
              <a:spLocks noChangeArrowheads="1"/>
            </p:cNvSpPr>
            <p:nvPr/>
          </p:nvSpPr>
          <p:spPr bwMode="auto">
            <a:xfrm>
              <a:off x="1548" y="1032"/>
              <a:ext cx="8858" cy="1462"/>
            </a:xfrm>
            <a:prstGeom prst="rect">
              <a:avLst/>
            </a:prstGeom>
            <a:solidFill>
              <a:srgbClr val="FFFFFF"/>
            </a:solidFill>
            <a:ln w="9525">
              <a:solidFill>
                <a:srgbClr val="000000"/>
              </a:solidFill>
              <a:miter lim="800000"/>
              <a:headEnd/>
              <a:tailEnd/>
            </a:ln>
          </p:spPr>
          <p:txBody>
            <a:bodyPr/>
            <a:lstStyle/>
            <a:p>
              <a:endParaRPr lang="en-US"/>
            </a:p>
          </p:txBody>
        </p:sp>
        <p:sp>
          <p:nvSpPr>
            <p:cNvPr id="20071" name="Oval 10"/>
            <p:cNvSpPr>
              <a:spLocks noChangeArrowheads="1"/>
            </p:cNvSpPr>
            <p:nvPr/>
          </p:nvSpPr>
          <p:spPr bwMode="auto">
            <a:xfrm>
              <a:off x="159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072" name="Oval 11"/>
            <p:cNvSpPr>
              <a:spLocks noChangeArrowheads="1"/>
            </p:cNvSpPr>
            <p:nvPr/>
          </p:nvSpPr>
          <p:spPr bwMode="auto">
            <a:xfrm>
              <a:off x="159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073" name="Oval 12"/>
            <p:cNvSpPr>
              <a:spLocks noChangeArrowheads="1"/>
            </p:cNvSpPr>
            <p:nvPr/>
          </p:nvSpPr>
          <p:spPr bwMode="auto">
            <a:xfrm>
              <a:off x="159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074" name="Oval 13"/>
            <p:cNvSpPr>
              <a:spLocks noChangeArrowheads="1"/>
            </p:cNvSpPr>
            <p:nvPr/>
          </p:nvSpPr>
          <p:spPr bwMode="auto">
            <a:xfrm>
              <a:off x="159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075" name="Oval 14"/>
            <p:cNvSpPr>
              <a:spLocks noChangeArrowheads="1"/>
            </p:cNvSpPr>
            <p:nvPr/>
          </p:nvSpPr>
          <p:spPr bwMode="auto">
            <a:xfrm>
              <a:off x="159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076" name="Oval 15"/>
            <p:cNvSpPr>
              <a:spLocks noChangeArrowheads="1"/>
            </p:cNvSpPr>
            <p:nvPr/>
          </p:nvSpPr>
          <p:spPr bwMode="auto">
            <a:xfrm>
              <a:off x="172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077" name="Oval 16"/>
            <p:cNvSpPr>
              <a:spLocks noChangeArrowheads="1"/>
            </p:cNvSpPr>
            <p:nvPr/>
          </p:nvSpPr>
          <p:spPr bwMode="auto">
            <a:xfrm>
              <a:off x="172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078" name="Oval 17"/>
            <p:cNvSpPr>
              <a:spLocks noChangeArrowheads="1"/>
            </p:cNvSpPr>
            <p:nvPr/>
          </p:nvSpPr>
          <p:spPr bwMode="auto">
            <a:xfrm>
              <a:off x="172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079" name="Oval 18"/>
            <p:cNvSpPr>
              <a:spLocks noChangeArrowheads="1"/>
            </p:cNvSpPr>
            <p:nvPr/>
          </p:nvSpPr>
          <p:spPr bwMode="auto">
            <a:xfrm>
              <a:off x="172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080" name="Oval 19"/>
            <p:cNvSpPr>
              <a:spLocks noChangeArrowheads="1"/>
            </p:cNvSpPr>
            <p:nvPr/>
          </p:nvSpPr>
          <p:spPr bwMode="auto">
            <a:xfrm>
              <a:off x="172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081" name="Oval 20"/>
            <p:cNvSpPr>
              <a:spLocks noChangeArrowheads="1"/>
            </p:cNvSpPr>
            <p:nvPr/>
          </p:nvSpPr>
          <p:spPr bwMode="auto">
            <a:xfrm>
              <a:off x="184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082" name="Oval 21"/>
            <p:cNvSpPr>
              <a:spLocks noChangeArrowheads="1"/>
            </p:cNvSpPr>
            <p:nvPr/>
          </p:nvSpPr>
          <p:spPr bwMode="auto">
            <a:xfrm>
              <a:off x="184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083" name="Oval 22"/>
            <p:cNvSpPr>
              <a:spLocks noChangeArrowheads="1"/>
            </p:cNvSpPr>
            <p:nvPr/>
          </p:nvSpPr>
          <p:spPr bwMode="auto">
            <a:xfrm>
              <a:off x="184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084" name="Oval 23"/>
            <p:cNvSpPr>
              <a:spLocks noChangeArrowheads="1"/>
            </p:cNvSpPr>
            <p:nvPr/>
          </p:nvSpPr>
          <p:spPr bwMode="auto">
            <a:xfrm>
              <a:off x="184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085" name="Oval 24"/>
            <p:cNvSpPr>
              <a:spLocks noChangeArrowheads="1"/>
            </p:cNvSpPr>
            <p:nvPr/>
          </p:nvSpPr>
          <p:spPr bwMode="auto">
            <a:xfrm>
              <a:off x="184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086" name="Oval 25"/>
            <p:cNvSpPr>
              <a:spLocks noChangeArrowheads="1"/>
            </p:cNvSpPr>
            <p:nvPr/>
          </p:nvSpPr>
          <p:spPr bwMode="auto">
            <a:xfrm>
              <a:off x="197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087" name="Oval 26"/>
            <p:cNvSpPr>
              <a:spLocks noChangeArrowheads="1"/>
            </p:cNvSpPr>
            <p:nvPr/>
          </p:nvSpPr>
          <p:spPr bwMode="auto">
            <a:xfrm>
              <a:off x="197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088" name="Oval 27"/>
            <p:cNvSpPr>
              <a:spLocks noChangeArrowheads="1"/>
            </p:cNvSpPr>
            <p:nvPr/>
          </p:nvSpPr>
          <p:spPr bwMode="auto">
            <a:xfrm>
              <a:off x="197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089" name="Oval 28"/>
            <p:cNvSpPr>
              <a:spLocks noChangeArrowheads="1"/>
            </p:cNvSpPr>
            <p:nvPr/>
          </p:nvSpPr>
          <p:spPr bwMode="auto">
            <a:xfrm>
              <a:off x="197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090" name="Oval 29"/>
            <p:cNvSpPr>
              <a:spLocks noChangeArrowheads="1"/>
            </p:cNvSpPr>
            <p:nvPr/>
          </p:nvSpPr>
          <p:spPr bwMode="auto">
            <a:xfrm>
              <a:off x="197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091" name="Oval 30"/>
            <p:cNvSpPr>
              <a:spLocks noChangeArrowheads="1"/>
            </p:cNvSpPr>
            <p:nvPr/>
          </p:nvSpPr>
          <p:spPr bwMode="auto">
            <a:xfrm>
              <a:off x="210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092" name="Oval 31"/>
            <p:cNvSpPr>
              <a:spLocks noChangeArrowheads="1"/>
            </p:cNvSpPr>
            <p:nvPr/>
          </p:nvSpPr>
          <p:spPr bwMode="auto">
            <a:xfrm>
              <a:off x="210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093" name="Oval 32"/>
            <p:cNvSpPr>
              <a:spLocks noChangeArrowheads="1"/>
            </p:cNvSpPr>
            <p:nvPr/>
          </p:nvSpPr>
          <p:spPr bwMode="auto">
            <a:xfrm>
              <a:off x="210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094" name="Oval 33"/>
            <p:cNvSpPr>
              <a:spLocks noChangeArrowheads="1"/>
            </p:cNvSpPr>
            <p:nvPr/>
          </p:nvSpPr>
          <p:spPr bwMode="auto">
            <a:xfrm>
              <a:off x="210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095" name="Oval 34"/>
            <p:cNvSpPr>
              <a:spLocks noChangeArrowheads="1"/>
            </p:cNvSpPr>
            <p:nvPr/>
          </p:nvSpPr>
          <p:spPr bwMode="auto">
            <a:xfrm>
              <a:off x="210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096" name="Oval 35"/>
            <p:cNvSpPr>
              <a:spLocks noChangeArrowheads="1"/>
            </p:cNvSpPr>
            <p:nvPr/>
          </p:nvSpPr>
          <p:spPr bwMode="auto">
            <a:xfrm>
              <a:off x="223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097" name="Oval 36"/>
            <p:cNvSpPr>
              <a:spLocks noChangeArrowheads="1"/>
            </p:cNvSpPr>
            <p:nvPr/>
          </p:nvSpPr>
          <p:spPr bwMode="auto">
            <a:xfrm>
              <a:off x="223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098" name="Oval 37"/>
            <p:cNvSpPr>
              <a:spLocks noChangeArrowheads="1"/>
            </p:cNvSpPr>
            <p:nvPr/>
          </p:nvSpPr>
          <p:spPr bwMode="auto">
            <a:xfrm>
              <a:off x="223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099" name="Oval 38"/>
            <p:cNvSpPr>
              <a:spLocks noChangeArrowheads="1"/>
            </p:cNvSpPr>
            <p:nvPr/>
          </p:nvSpPr>
          <p:spPr bwMode="auto">
            <a:xfrm>
              <a:off x="223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00" name="Oval 39"/>
            <p:cNvSpPr>
              <a:spLocks noChangeArrowheads="1"/>
            </p:cNvSpPr>
            <p:nvPr/>
          </p:nvSpPr>
          <p:spPr bwMode="auto">
            <a:xfrm>
              <a:off x="223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01" name="Oval 40"/>
            <p:cNvSpPr>
              <a:spLocks noChangeArrowheads="1"/>
            </p:cNvSpPr>
            <p:nvPr/>
          </p:nvSpPr>
          <p:spPr bwMode="auto">
            <a:xfrm>
              <a:off x="236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02" name="Oval 41"/>
            <p:cNvSpPr>
              <a:spLocks noChangeArrowheads="1"/>
            </p:cNvSpPr>
            <p:nvPr/>
          </p:nvSpPr>
          <p:spPr bwMode="auto">
            <a:xfrm>
              <a:off x="236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03" name="Oval 42"/>
            <p:cNvSpPr>
              <a:spLocks noChangeArrowheads="1"/>
            </p:cNvSpPr>
            <p:nvPr/>
          </p:nvSpPr>
          <p:spPr bwMode="auto">
            <a:xfrm>
              <a:off x="236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04" name="Oval 43"/>
            <p:cNvSpPr>
              <a:spLocks noChangeArrowheads="1"/>
            </p:cNvSpPr>
            <p:nvPr/>
          </p:nvSpPr>
          <p:spPr bwMode="auto">
            <a:xfrm>
              <a:off x="236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05" name="Oval 44"/>
            <p:cNvSpPr>
              <a:spLocks noChangeArrowheads="1"/>
            </p:cNvSpPr>
            <p:nvPr/>
          </p:nvSpPr>
          <p:spPr bwMode="auto">
            <a:xfrm>
              <a:off x="236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06" name="Oval 45"/>
            <p:cNvSpPr>
              <a:spLocks noChangeArrowheads="1"/>
            </p:cNvSpPr>
            <p:nvPr/>
          </p:nvSpPr>
          <p:spPr bwMode="auto">
            <a:xfrm>
              <a:off x="249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07" name="Oval 46"/>
            <p:cNvSpPr>
              <a:spLocks noChangeArrowheads="1"/>
            </p:cNvSpPr>
            <p:nvPr/>
          </p:nvSpPr>
          <p:spPr bwMode="auto">
            <a:xfrm>
              <a:off x="249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08" name="Oval 47"/>
            <p:cNvSpPr>
              <a:spLocks noChangeArrowheads="1"/>
            </p:cNvSpPr>
            <p:nvPr/>
          </p:nvSpPr>
          <p:spPr bwMode="auto">
            <a:xfrm>
              <a:off x="249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09" name="Oval 48"/>
            <p:cNvSpPr>
              <a:spLocks noChangeArrowheads="1"/>
            </p:cNvSpPr>
            <p:nvPr/>
          </p:nvSpPr>
          <p:spPr bwMode="auto">
            <a:xfrm>
              <a:off x="249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10" name="Oval 49"/>
            <p:cNvSpPr>
              <a:spLocks noChangeArrowheads="1"/>
            </p:cNvSpPr>
            <p:nvPr/>
          </p:nvSpPr>
          <p:spPr bwMode="auto">
            <a:xfrm>
              <a:off x="249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11" name="Oval 50"/>
            <p:cNvSpPr>
              <a:spLocks noChangeArrowheads="1"/>
            </p:cNvSpPr>
            <p:nvPr/>
          </p:nvSpPr>
          <p:spPr bwMode="auto">
            <a:xfrm>
              <a:off x="262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12" name="Oval 51"/>
            <p:cNvSpPr>
              <a:spLocks noChangeArrowheads="1"/>
            </p:cNvSpPr>
            <p:nvPr/>
          </p:nvSpPr>
          <p:spPr bwMode="auto">
            <a:xfrm>
              <a:off x="262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13" name="Oval 52"/>
            <p:cNvSpPr>
              <a:spLocks noChangeArrowheads="1"/>
            </p:cNvSpPr>
            <p:nvPr/>
          </p:nvSpPr>
          <p:spPr bwMode="auto">
            <a:xfrm>
              <a:off x="262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14" name="Oval 53"/>
            <p:cNvSpPr>
              <a:spLocks noChangeArrowheads="1"/>
            </p:cNvSpPr>
            <p:nvPr/>
          </p:nvSpPr>
          <p:spPr bwMode="auto">
            <a:xfrm>
              <a:off x="262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15" name="Oval 54"/>
            <p:cNvSpPr>
              <a:spLocks noChangeArrowheads="1"/>
            </p:cNvSpPr>
            <p:nvPr/>
          </p:nvSpPr>
          <p:spPr bwMode="auto">
            <a:xfrm>
              <a:off x="262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16" name="Oval 55"/>
            <p:cNvSpPr>
              <a:spLocks noChangeArrowheads="1"/>
            </p:cNvSpPr>
            <p:nvPr/>
          </p:nvSpPr>
          <p:spPr bwMode="auto">
            <a:xfrm>
              <a:off x="275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17" name="Oval 56"/>
            <p:cNvSpPr>
              <a:spLocks noChangeArrowheads="1"/>
            </p:cNvSpPr>
            <p:nvPr/>
          </p:nvSpPr>
          <p:spPr bwMode="auto">
            <a:xfrm>
              <a:off x="275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18" name="Oval 57"/>
            <p:cNvSpPr>
              <a:spLocks noChangeArrowheads="1"/>
            </p:cNvSpPr>
            <p:nvPr/>
          </p:nvSpPr>
          <p:spPr bwMode="auto">
            <a:xfrm>
              <a:off x="275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19" name="Oval 58"/>
            <p:cNvSpPr>
              <a:spLocks noChangeArrowheads="1"/>
            </p:cNvSpPr>
            <p:nvPr/>
          </p:nvSpPr>
          <p:spPr bwMode="auto">
            <a:xfrm>
              <a:off x="275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20" name="Oval 59"/>
            <p:cNvSpPr>
              <a:spLocks noChangeArrowheads="1"/>
            </p:cNvSpPr>
            <p:nvPr/>
          </p:nvSpPr>
          <p:spPr bwMode="auto">
            <a:xfrm>
              <a:off x="275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21" name="Oval 60"/>
            <p:cNvSpPr>
              <a:spLocks noChangeArrowheads="1"/>
            </p:cNvSpPr>
            <p:nvPr/>
          </p:nvSpPr>
          <p:spPr bwMode="auto">
            <a:xfrm>
              <a:off x="288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22" name="Oval 61"/>
            <p:cNvSpPr>
              <a:spLocks noChangeArrowheads="1"/>
            </p:cNvSpPr>
            <p:nvPr/>
          </p:nvSpPr>
          <p:spPr bwMode="auto">
            <a:xfrm>
              <a:off x="288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23" name="Oval 62"/>
            <p:cNvSpPr>
              <a:spLocks noChangeArrowheads="1"/>
            </p:cNvSpPr>
            <p:nvPr/>
          </p:nvSpPr>
          <p:spPr bwMode="auto">
            <a:xfrm>
              <a:off x="288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24" name="Oval 63"/>
            <p:cNvSpPr>
              <a:spLocks noChangeArrowheads="1"/>
            </p:cNvSpPr>
            <p:nvPr/>
          </p:nvSpPr>
          <p:spPr bwMode="auto">
            <a:xfrm>
              <a:off x="288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25" name="Oval 64"/>
            <p:cNvSpPr>
              <a:spLocks noChangeArrowheads="1"/>
            </p:cNvSpPr>
            <p:nvPr/>
          </p:nvSpPr>
          <p:spPr bwMode="auto">
            <a:xfrm>
              <a:off x="288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26" name="Oval 65"/>
            <p:cNvSpPr>
              <a:spLocks noChangeArrowheads="1"/>
            </p:cNvSpPr>
            <p:nvPr/>
          </p:nvSpPr>
          <p:spPr bwMode="auto">
            <a:xfrm>
              <a:off x="301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27" name="Oval 66"/>
            <p:cNvSpPr>
              <a:spLocks noChangeArrowheads="1"/>
            </p:cNvSpPr>
            <p:nvPr/>
          </p:nvSpPr>
          <p:spPr bwMode="auto">
            <a:xfrm>
              <a:off x="301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28" name="Oval 67"/>
            <p:cNvSpPr>
              <a:spLocks noChangeArrowheads="1"/>
            </p:cNvSpPr>
            <p:nvPr/>
          </p:nvSpPr>
          <p:spPr bwMode="auto">
            <a:xfrm>
              <a:off x="301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29" name="Oval 68"/>
            <p:cNvSpPr>
              <a:spLocks noChangeArrowheads="1"/>
            </p:cNvSpPr>
            <p:nvPr/>
          </p:nvSpPr>
          <p:spPr bwMode="auto">
            <a:xfrm>
              <a:off x="301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30" name="Oval 69"/>
            <p:cNvSpPr>
              <a:spLocks noChangeArrowheads="1"/>
            </p:cNvSpPr>
            <p:nvPr/>
          </p:nvSpPr>
          <p:spPr bwMode="auto">
            <a:xfrm>
              <a:off x="301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31" name="Oval 70"/>
            <p:cNvSpPr>
              <a:spLocks noChangeArrowheads="1"/>
            </p:cNvSpPr>
            <p:nvPr/>
          </p:nvSpPr>
          <p:spPr bwMode="auto">
            <a:xfrm>
              <a:off x="313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32" name="Oval 71"/>
            <p:cNvSpPr>
              <a:spLocks noChangeArrowheads="1"/>
            </p:cNvSpPr>
            <p:nvPr/>
          </p:nvSpPr>
          <p:spPr bwMode="auto">
            <a:xfrm>
              <a:off x="313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33" name="Oval 72"/>
            <p:cNvSpPr>
              <a:spLocks noChangeArrowheads="1"/>
            </p:cNvSpPr>
            <p:nvPr/>
          </p:nvSpPr>
          <p:spPr bwMode="auto">
            <a:xfrm>
              <a:off x="313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34" name="Oval 73"/>
            <p:cNvSpPr>
              <a:spLocks noChangeArrowheads="1"/>
            </p:cNvSpPr>
            <p:nvPr/>
          </p:nvSpPr>
          <p:spPr bwMode="auto">
            <a:xfrm>
              <a:off x="313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35" name="Oval 74"/>
            <p:cNvSpPr>
              <a:spLocks noChangeArrowheads="1"/>
            </p:cNvSpPr>
            <p:nvPr/>
          </p:nvSpPr>
          <p:spPr bwMode="auto">
            <a:xfrm>
              <a:off x="313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36" name="Oval 75"/>
            <p:cNvSpPr>
              <a:spLocks noChangeArrowheads="1"/>
            </p:cNvSpPr>
            <p:nvPr/>
          </p:nvSpPr>
          <p:spPr bwMode="auto">
            <a:xfrm>
              <a:off x="326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37" name="Oval 76"/>
            <p:cNvSpPr>
              <a:spLocks noChangeArrowheads="1"/>
            </p:cNvSpPr>
            <p:nvPr/>
          </p:nvSpPr>
          <p:spPr bwMode="auto">
            <a:xfrm>
              <a:off x="326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38" name="Oval 77"/>
            <p:cNvSpPr>
              <a:spLocks noChangeArrowheads="1"/>
            </p:cNvSpPr>
            <p:nvPr/>
          </p:nvSpPr>
          <p:spPr bwMode="auto">
            <a:xfrm>
              <a:off x="326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39" name="Oval 78"/>
            <p:cNvSpPr>
              <a:spLocks noChangeArrowheads="1"/>
            </p:cNvSpPr>
            <p:nvPr/>
          </p:nvSpPr>
          <p:spPr bwMode="auto">
            <a:xfrm>
              <a:off x="326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40" name="Oval 79"/>
            <p:cNvSpPr>
              <a:spLocks noChangeArrowheads="1"/>
            </p:cNvSpPr>
            <p:nvPr/>
          </p:nvSpPr>
          <p:spPr bwMode="auto">
            <a:xfrm>
              <a:off x="326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41" name="Oval 80"/>
            <p:cNvSpPr>
              <a:spLocks noChangeArrowheads="1"/>
            </p:cNvSpPr>
            <p:nvPr/>
          </p:nvSpPr>
          <p:spPr bwMode="auto">
            <a:xfrm>
              <a:off x="339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42" name="Oval 81"/>
            <p:cNvSpPr>
              <a:spLocks noChangeArrowheads="1"/>
            </p:cNvSpPr>
            <p:nvPr/>
          </p:nvSpPr>
          <p:spPr bwMode="auto">
            <a:xfrm>
              <a:off x="339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43" name="Oval 82"/>
            <p:cNvSpPr>
              <a:spLocks noChangeArrowheads="1"/>
            </p:cNvSpPr>
            <p:nvPr/>
          </p:nvSpPr>
          <p:spPr bwMode="auto">
            <a:xfrm>
              <a:off x="339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44" name="Oval 83"/>
            <p:cNvSpPr>
              <a:spLocks noChangeArrowheads="1"/>
            </p:cNvSpPr>
            <p:nvPr/>
          </p:nvSpPr>
          <p:spPr bwMode="auto">
            <a:xfrm>
              <a:off x="339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45" name="Oval 84"/>
            <p:cNvSpPr>
              <a:spLocks noChangeArrowheads="1"/>
            </p:cNvSpPr>
            <p:nvPr/>
          </p:nvSpPr>
          <p:spPr bwMode="auto">
            <a:xfrm>
              <a:off x="339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46" name="Oval 85"/>
            <p:cNvSpPr>
              <a:spLocks noChangeArrowheads="1"/>
            </p:cNvSpPr>
            <p:nvPr/>
          </p:nvSpPr>
          <p:spPr bwMode="auto">
            <a:xfrm>
              <a:off x="352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47" name="Oval 86"/>
            <p:cNvSpPr>
              <a:spLocks noChangeArrowheads="1"/>
            </p:cNvSpPr>
            <p:nvPr/>
          </p:nvSpPr>
          <p:spPr bwMode="auto">
            <a:xfrm>
              <a:off x="352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48" name="Oval 87"/>
            <p:cNvSpPr>
              <a:spLocks noChangeArrowheads="1"/>
            </p:cNvSpPr>
            <p:nvPr/>
          </p:nvSpPr>
          <p:spPr bwMode="auto">
            <a:xfrm>
              <a:off x="352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49" name="Oval 88"/>
            <p:cNvSpPr>
              <a:spLocks noChangeArrowheads="1"/>
            </p:cNvSpPr>
            <p:nvPr/>
          </p:nvSpPr>
          <p:spPr bwMode="auto">
            <a:xfrm>
              <a:off x="352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50" name="Oval 89"/>
            <p:cNvSpPr>
              <a:spLocks noChangeArrowheads="1"/>
            </p:cNvSpPr>
            <p:nvPr/>
          </p:nvSpPr>
          <p:spPr bwMode="auto">
            <a:xfrm>
              <a:off x="352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51" name="Oval 90"/>
            <p:cNvSpPr>
              <a:spLocks noChangeArrowheads="1"/>
            </p:cNvSpPr>
            <p:nvPr/>
          </p:nvSpPr>
          <p:spPr bwMode="auto">
            <a:xfrm>
              <a:off x="365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52" name="Oval 91"/>
            <p:cNvSpPr>
              <a:spLocks noChangeArrowheads="1"/>
            </p:cNvSpPr>
            <p:nvPr/>
          </p:nvSpPr>
          <p:spPr bwMode="auto">
            <a:xfrm>
              <a:off x="365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53" name="Oval 92"/>
            <p:cNvSpPr>
              <a:spLocks noChangeArrowheads="1"/>
            </p:cNvSpPr>
            <p:nvPr/>
          </p:nvSpPr>
          <p:spPr bwMode="auto">
            <a:xfrm>
              <a:off x="365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54" name="Oval 93"/>
            <p:cNvSpPr>
              <a:spLocks noChangeArrowheads="1"/>
            </p:cNvSpPr>
            <p:nvPr/>
          </p:nvSpPr>
          <p:spPr bwMode="auto">
            <a:xfrm>
              <a:off x="365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55" name="Oval 94"/>
            <p:cNvSpPr>
              <a:spLocks noChangeArrowheads="1"/>
            </p:cNvSpPr>
            <p:nvPr/>
          </p:nvSpPr>
          <p:spPr bwMode="auto">
            <a:xfrm>
              <a:off x="365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56" name="Oval 95"/>
            <p:cNvSpPr>
              <a:spLocks noChangeArrowheads="1"/>
            </p:cNvSpPr>
            <p:nvPr/>
          </p:nvSpPr>
          <p:spPr bwMode="auto">
            <a:xfrm>
              <a:off x="378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57" name="Oval 96"/>
            <p:cNvSpPr>
              <a:spLocks noChangeArrowheads="1"/>
            </p:cNvSpPr>
            <p:nvPr/>
          </p:nvSpPr>
          <p:spPr bwMode="auto">
            <a:xfrm>
              <a:off x="378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58" name="Oval 97"/>
            <p:cNvSpPr>
              <a:spLocks noChangeArrowheads="1"/>
            </p:cNvSpPr>
            <p:nvPr/>
          </p:nvSpPr>
          <p:spPr bwMode="auto">
            <a:xfrm>
              <a:off x="378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59" name="Oval 98"/>
            <p:cNvSpPr>
              <a:spLocks noChangeArrowheads="1"/>
            </p:cNvSpPr>
            <p:nvPr/>
          </p:nvSpPr>
          <p:spPr bwMode="auto">
            <a:xfrm>
              <a:off x="378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60" name="Oval 99"/>
            <p:cNvSpPr>
              <a:spLocks noChangeArrowheads="1"/>
            </p:cNvSpPr>
            <p:nvPr/>
          </p:nvSpPr>
          <p:spPr bwMode="auto">
            <a:xfrm>
              <a:off x="378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61" name="Oval 100"/>
            <p:cNvSpPr>
              <a:spLocks noChangeArrowheads="1"/>
            </p:cNvSpPr>
            <p:nvPr/>
          </p:nvSpPr>
          <p:spPr bwMode="auto">
            <a:xfrm>
              <a:off x="391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62" name="Oval 101"/>
            <p:cNvSpPr>
              <a:spLocks noChangeArrowheads="1"/>
            </p:cNvSpPr>
            <p:nvPr/>
          </p:nvSpPr>
          <p:spPr bwMode="auto">
            <a:xfrm>
              <a:off x="391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63" name="Oval 102"/>
            <p:cNvSpPr>
              <a:spLocks noChangeArrowheads="1"/>
            </p:cNvSpPr>
            <p:nvPr/>
          </p:nvSpPr>
          <p:spPr bwMode="auto">
            <a:xfrm>
              <a:off x="391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64" name="Oval 103"/>
            <p:cNvSpPr>
              <a:spLocks noChangeArrowheads="1"/>
            </p:cNvSpPr>
            <p:nvPr/>
          </p:nvSpPr>
          <p:spPr bwMode="auto">
            <a:xfrm>
              <a:off x="391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65" name="Oval 104"/>
            <p:cNvSpPr>
              <a:spLocks noChangeArrowheads="1"/>
            </p:cNvSpPr>
            <p:nvPr/>
          </p:nvSpPr>
          <p:spPr bwMode="auto">
            <a:xfrm>
              <a:off x="391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66" name="Oval 105"/>
            <p:cNvSpPr>
              <a:spLocks noChangeArrowheads="1"/>
            </p:cNvSpPr>
            <p:nvPr/>
          </p:nvSpPr>
          <p:spPr bwMode="auto">
            <a:xfrm>
              <a:off x="404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67" name="Oval 106"/>
            <p:cNvSpPr>
              <a:spLocks noChangeArrowheads="1"/>
            </p:cNvSpPr>
            <p:nvPr/>
          </p:nvSpPr>
          <p:spPr bwMode="auto">
            <a:xfrm>
              <a:off x="404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68" name="Oval 107"/>
            <p:cNvSpPr>
              <a:spLocks noChangeArrowheads="1"/>
            </p:cNvSpPr>
            <p:nvPr/>
          </p:nvSpPr>
          <p:spPr bwMode="auto">
            <a:xfrm>
              <a:off x="404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69" name="Oval 108"/>
            <p:cNvSpPr>
              <a:spLocks noChangeArrowheads="1"/>
            </p:cNvSpPr>
            <p:nvPr/>
          </p:nvSpPr>
          <p:spPr bwMode="auto">
            <a:xfrm>
              <a:off x="404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70" name="Oval 109"/>
            <p:cNvSpPr>
              <a:spLocks noChangeArrowheads="1"/>
            </p:cNvSpPr>
            <p:nvPr/>
          </p:nvSpPr>
          <p:spPr bwMode="auto">
            <a:xfrm>
              <a:off x="404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71" name="Oval 110"/>
            <p:cNvSpPr>
              <a:spLocks noChangeArrowheads="1"/>
            </p:cNvSpPr>
            <p:nvPr/>
          </p:nvSpPr>
          <p:spPr bwMode="auto">
            <a:xfrm>
              <a:off x="417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72" name="Oval 111"/>
            <p:cNvSpPr>
              <a:spLocks noChangeArrowheads="1"/>
            </p:cNvSpPr>
            <p:nvPr/>
          </p:nvSpPr>
          <p:spPr bwMode="auto">
            <a:xfrm>
              <a:off x="417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73" name="Oval 112"/>
            <p:cNvSpPr>
              <a:spLocks noChangeArrowheads="1"/>
            </p:cNvSpPr>
            <p:nvPr/>
          </p:nvSpPr>
          <p:spPr bwMode="auto">
            <a:xfrm>
              <a:off x="417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74" name="Oval 113"/>
            <p:cNvSpPr>
              <a:spLocks noChangeArrowheads="1"/>
            </p:cNvSpPr>
            <p:nvPr/>
          </p:nvSpPr>
          <p:spPr bwMode="auto">
            <a:xfrm>
              <a:off x="417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75" name="Oval 114"/>
            <p:cNvSpPr>
              <a:spLocks noChangeArrowheads="1"/>
            </p:cNvSpPr>
            <p:nvPr/>
          </p:nvSpPr>
          <p:spPr bwMode="auto">
            <a:xfrm>
              <a:off x="417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76" name="Oval 115"/>
            <p:cNvSpPr>
              <a:spLocks noChangeArrowheads="1"/>
            </p:cNvSpPr>
            <p:nvPr/>
          </p:nvSpPr>
          <p:spPr bwMode="auto">
            <a:xfrm>
              <a:off x="430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77" name="Oval 116"/>
            <p:cNvSpPr>
              <a:spLocks noChangeArrowheads="1"/>
            </p:cNvSpPr>
            <p:nvPr/>
          </p:nvSpPr>
          <p:spPr bwMode="auto">
            <a:xfrm>
              <a:off x="430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78" name="Oval 117"/>
            <p:cNvSpPr>
              <a:spLocks noChangeArrowheads="1"/>
            </p:cNvSpPr>
            <p:nvPr/>
          </p:nvSpPr>
          <p:spPr bwMode="auto">
            <a:xfrm>
              <a:off x="430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79" name="Oval 118"/>
            <p:cNvSpPr>
              <a:spLocks noChangeArrowheads="1"/>
            </p:cNvSpPr>
            <p:nvPr/>
          </p:nvSpPr>
          <p:spPr bwMode="auto">
            <a:xfrm>
              <a:off x="430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80" name="Oval 119"/>
            <p:cNvSpPr>
              <a:spLocks noChangeArrowheads="1"/>
            </p:cNvSpPr>
            <p:nvPr/>
          </p:nvSpPr>
          <p:spPr bwMode="auto">
            <a:xfrm>
              <a:off x="430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81" name="Oval 120"/>
            <p:cNvSpPr>
              <a:spLocks noChangeArrowheads="1"/>
            </p:cNvSpPr>
            <p:nvPr/>
          </p:nvSpPr>
          <p:spPr bwMode="auto">
            <a:xfrm>
              <a:off x="442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82" name="Oval 121"/>
            <p:cNvSpPr>
              <a:spLocks noChangeArrowheads="1"/>
            </p:cNvSpPr>
            <p:nvPr/>
          </p:nvSpPr>
          <p:spPr bwMode="auto">
            <a:xfrm>
              <a:off x="442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83" name="Oval 122"/>
            <p:cNvSpPr>
              <a:spLocks noChangeArrowheads="1"/>
            </p:cNvSpPr>
            <p:nvPr/>
          </p:nvSpPr>
          <p:spPr bwMode="auto">
            <a:xfrm>
              <a:off x="442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84" name="Oval 123"/>
            <p:cNvSpPr>
              <a:spLocks noChangeArrowheads="1"/>
            </p:cNvSpPr>
            <p:nvPr/>
          </p:nvSpPr>
          <p:spPr bwMode="auto">
            <a:xfrm>
              <a:off x="442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85" name="Oval 124"/>
            <p:cNvSpPr>
              <a:spLocks noChangeArrowheads="1"/>
            </p:cNvSpPr>
            <p:nvPr/>
          </p:nvSpPr>
          <p:spPr bwMode="auto">
            <a:xfrm>
              <a:off x="442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86" name="Oval 125"/>
            <p:cNvSpPr>
              <a:spLocks noChangeArrowheads="1"/>
            </p:cNvSpPr>
            <p:nvPr/>
          </p:nvSpPr>
          <p:spPr bwMode="auto">
            <a:xfrm>
              <a:off x="455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87" name="Oval 126"/>
            <p:cNvSpPr>
              <a:spLocks noChangeArrowheads="1"/>
            </p:cNvSpPr>
            <p:nvPr/>
          </p:nvSpPr>
          <p:spPr bwMode="auto">
            <a:xfrm>
              <a:off x="455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88" name="Oval 127"/>
            <p:cNvSpPr>
              <a:spLocks noChangeArrowheads="1"/>
            </p:cNvSpPr>
            <p:nvPr/>
          </p:nvSpPr>
          <p:spPr bwMode="auto">
            <a:xfrm>
              <a:off x="455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89" name="Oval 128"/>
            <p:cNvSpPr>
              <a:spLocks noChangeArrowheads="1"/>
            </p:cNvSpPr>
            <p:nvPr/>
          </p:nvSpPr>
          <p:spPr bwMode="auto">
            <a:xfrm>
              <a:off x="455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90" name="Oval 129"/>
            <p:cNvSpPr>
              <a:spLocks noChangeArrowheads="1"/>
            </p:cNvSpPr>
            <p:nvPr/>
          </p:nvSpPr>
          <p:spPr bwMode="auto">
            <a:xfrm>
              <a:off x="455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91" name="Oval 130"/>
            <p:cNvSpPr>
              <a:spLocks noChangeArrowheads="1"/>
            </p:cNvSpPr>
            <p:nvPr/>
          </p:nvSpPr>
          <p:spPr bwMode="auto">
            <a:xfrm>
              <a:off x="468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92" name="Oval 131"/>
            <p:cNvSpPr>
              <a:spLocks noChangeArrowheads="1"/>
            </p:cNvSpPr>
            <p:nvPr/>
          </p:nvSpPr>
          <p:spPr bwMode="auto">
            <a:xfrm>
              <a:off x="468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93" name="Oval 132"/>
            <p:cNvSpPr>
              <a:spLocks noChangeArrowheads="1"/>
            </p:cNvSpPr>
            <p:nvPr/>
          </p:nvSpPr>
          <p:spPr bwMode="auto">
            <a:xfrm>
              <a:off x="468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94" name="Oval 133"/>
            <p:cNvSpPr>
              <a:spLocks noChangeArrowheads="1"/>
            </p:cNvSpPr>
            <p:nvPr/>
          </p:nvSpPr>
          <p:spPr bwMode="auto">
            <a:xfrm>
              <a:off x="468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195" name="Oval 134"/>
            <p:cNvSpPr>
              <a:spLocks noChangeArrowheads="1"/>
            </p:cNvSpPr>
            <p:nvPr/>
          </p:nvSpPr>
          <p:spPr bwMode="auto">
            <a:xfrm>
              <a:off x="468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196" name="Oval 135"/>
            <p:cNvSpPr>
              <a:spLocks noChangeArrowheads="1"/>
            </p:cNvSpPr>
            <p:nvPr/>
          </p:nvSpPr>
          <p:spPr bwMode="auto">
            <a:xfrm>
              <a:off x="481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197" name="Oval 136"/>
            <p:cNvSpPr>
              <a:spLocks noChangeArrowheads="1"/>
            </p:cNvSpPr>
            <p:nvPr/>
          </p:nvSpPr>
          <p:spPr bwMode="auto">
            <a:xfrm>
              <a:off x="481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198" name="Oval 137"/>
            <p:cNvSpPr>
              <a:spLocks noChangeArrowheads="1"/>
            </p:cNvSpPr>
            <p:nvPr/>
          </p:nvSpPr>
          <p:spPr bwMode="auto">
            <a:xfrm>
              <a:off x="481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199" name="Oval 138"/>
            <p:cNvSpPr>
              <a:spLocks noChangeArrowheads="1"/>
            </p:cNvSpPr>
            <p:nvPr/>
          </p:nvSpPr>
          <p:spPr bwMode="auto">
            <a:xfrm>
              <a:off x="481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00" name="Oval 139"/>
            <p:cNvSpPr>
              <a:spLocks noChangeArrowheads="1"/>
            </p:cNvSpPr>
            <p:nvPr/>
          </p:nvSpPr>
          <p:spPr bwMode="auto">
            <a:xfrm>
              <a:off x="481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01" name="Oval 140"/>
            <p:cNvSpPr>
              <a:spLocks noChangeArrowheads="1"/>
            </p:cNvSpPr>
            <p:nvPr/>
          </p:nvSpPr>
          <p:spPr bwMode="auto">
            <a:xfrm>
              <a:off x="494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02" name="Oval 141"/>
            <p:cNvSpPr>
              <a:spLocks noChangeArrowheads="1"/>
            </p:cNvSpPr>
            <p:nvPr/>
          </p:nvSpPr>
          <p:spPr bwMode="auto">
            <a:xfrm>
              <a:off x="494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03" name="Oval 142"/>
            <p:cNvSpPr>
              <a:spLocks noChangeArrowheads="1"/>
            </p:cNvSpPr>
            <p:nvPr/>
          </p:nvSpPr>
          <p:spPr bwMode="auto">
            <a:xfrm>
              <a:off x="494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04" name="Oval 143"/>
            <p:cNvSpPr>
              <a:spLocks noChangeArrowheads="1"/>
            </p:cNvSpPr>
            <p:nvPr/>
          </p:nvSpPr>
          <p:spPr bwMode="auto">
            <a:xfrm>
              <a:off x="494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05" name="Oval 144"/>
            <p:cNvSpPr>
              <a:spLocks noChangeArrowheads="1"/>
            </p:cNvSpPr>
            <p:nvPr/>
          </p:nvSpPr>
          <p:spPr bwMode="auto">
            <a:xfrm>
              <a:off x="494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06" name="Oval 145"/>
            <p:cNvSpPr>
              <a:spLocks noChangeArrowheads="1"/>
            </p:cNvSpPr>
            <p:nvPr/>
          </p:nvSpPr>
          <p:spPr bwMode="auto">
            <a:xfrm>
              <a:off x="507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07" name="Oval 146"/>
            <p:cNvSpPr>
              <a:spLocks noChangeArrowheads="1"/>
            </p:cNvSpPr>
            <p:nvPr/>
          </p:nvSpPr>
          <p:spPr bwMode="auto">
            <a:xfrm>
              <a:off x="507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08" name="Oval 147"/>
            <p:cNvSpPr>
              <a:spLocks noChangeArrowheads="1"/>
            </p:cNvSpPr>
            <p:nvPr/>
          </p:nvSpPr>
          <p:spPr bwMode="auto">
            <a:xfrm>
              <a:off x="507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09" name="Oval 148"/>
            <p:cNvSpPr>
              <a:spLocks noChangeArrowheads="1"/>
            </p:cNvSpPr>
            <p:nvPr/>
          </p:nvSpPr>
          <p:spPr bwMode="auto">
            <a:xfrm>
              <a:off x="507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10" name="Oval 149"/>
            <p:cNvSpPr>
              <a:spLocks noChangeArrowheads="1"/>
            </p:cNvSpPr>
            <p:nvPr/>
          </p:nvSpPr>
          <p:spPr bwMode="auto">
            <a:xfrm>
              <a:off x="507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11" name="Oval 150"/>
            <p:cNvSpPr>
              <a:spLocks noChangeArrowheads="1"/>
            </p:cNvSpPr>
            <p:nvPr/>
          </p:nvSpPr>
          <p:spPr bwMode="auto">
            <a:xfrm>
              <a:off x="520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12" name="Oval 151"/>
            <p:cNvSpPr>
              <a:spLocks noChangeArrowheads="1"/>
            </p:cNvSpPr>
            <p:nvPr/>
          </p:nvSpPr>
          <p:spPr bwMode="auto">
            <a:xfrm>
              <a:off x="520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13" name="Oval 152"/>
            <p:cNvSpPr>
              <a:spLocks noChangeArrowheads="1"/>
            </p:cNvSpPr>
            <p:nvPr/>
          </p:nvSpPr>
          <p:spPr bwMode="auto">
            <a:xfrm>
              <a:off x="520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14" name="Oval 153"/>
            <p:cNvSpPr>
              <a:spLocks noChangeArrowheads="1"/>
            </p:cNvSpPr>
            <p:nvPr/>
          </p:nvSpPr>
          <p:spPr bwMode="auto">
            <a:xfrm>
              <a:off x="520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15" name="Oval 154"/>
            <p:cNvSpPr>
              <a:spLocks noChangeArrowheads="1"/>
            </p:cNvSpPr>
            <p:nvPr/>
          </p:nvSpPr>
          <p:spPr bwMode="auto">
            <a:xfrm>
              <a:off x="520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16" name="Oval 155"/>
            <p:cNvSpPr>
              <a:spLocks noChangeArrowheads="1"/>
            </p:cNvSpPr>
            <p:nvPr/>
          </p:nvSpPr>
          <p:spPr bwMode="auto">
            <a:xfrm>
              <a:off x="533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17" name="Oval 156"/>
            <p:cNvSpPr>
              <a:spLocks noChangeArrowheads="1"/>
            </p:cNvSpPr>
            <p:nvPr/>
          </p:nvSpPr>
          <p:spPr bwMode="auto">
            <a:xfrm>
              <a:off x="533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18" name="Oval 157"/>
            <p:cNvSpPr>
              <a:spLocks noChangeArrowheads="1"/>
            </p:cNvSpPr>
            <p:nvPr/>
          </p:nvSpPr>
          <p:spPr bwMode="auto">
            <a:xfrm>
              <a:off x="533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19" name="Oval 158"/>
            <p:cNvSpPr>
              <a:spLocks noChangeArrowheads="1"/>
            </p:cNvSpPr>
            <p:nvPr/>
          </p:nvSpPr>
          <p:spPr bwMode="auto">
            <a:xfrm>
              <a:off x="533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20" name="Oval 159"/>
            <p:cNvSpPr>
              <a:spLocks noChangeArrowheads="1"/>
            </p:cNvSpPr>
            <p:nvPr/>
          </p:nvSpPr>
          <p:spPr bwMode="auto">
            <a:xfrm>
              <a:off x="533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21" name="Oval 160"/>
            <p:cNvSpPr>
              <a:spLocks noChangeArrowheads="1"/>
            </p:cNvSpPr>
            <p:nvPr/>
          </p:nvSpPr>
          <p:spPr bwMode="auto">
            <a:xfrm>
              <a:off x="546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22" name="Oval 161"/>
            <p:cNvSpPr>
              <a:spLocks noChangeArrowheads="1"/>
            </p:cNvSpPr>
            <p:nvPr/>
          </p:nvSpPr>
          <p:spPr bwMode="auto">
            <a:xfrm>
              <a:off x="546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23" name="Oval 162"/>
            <p:cNvSpPr>
              <a:spLocks noChangeArrowheads="1"/>
            </p:cNvSpPr>
            <p:nvPr/>
          </p:nvSpPr>
          <p:spPr bwMode="auto">
            <a:xfrm>
              <a:off x="546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24" name="Oval 163"/>
            <p:cNvSpPr>
              <a:spLocks noChangeArrowheads="1"/>
            </p:cNvSpPr>
            <p:nvPr/>
          </p:nvSpPr>
          <p:spPr bwMode="auto">
            <a:xfrm>
              <a:off x="546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25" name="Oval 164"/>
            <p:cNvSpPr>
              <a:spLocks noChangeArrowheads="1"/>
            </p:cNvSpPr>
            <p:nvPr/>
          </p:nvSpPr>
          <p:spPr bwMode="auto">
            <a:xfrm>
              <a:off x="546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26" name="Oval 165"/>
            <p:cNvSpPr>
              <a:spLocks noChangeArrowheads="1"/>
            </p:cNvSpPr>
            <p:nvPr/>
          </p:nvSpPr>
          <p:spPr bwMode="auto">
            <a:xfrm>
              <a:off x="559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27" name="Oval 166"/>
            <p:cNvSpPr>
              <a:spLocks noChangeArrowheads="1"/>
            </p:cNvSpPr>
            <p:nvPr/>
          </p:nvSpPr>
          <p:spPr bwMode="auto">
            <a:xfrm>
              <a:off x="559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28" name="Oval 167"/>
            <p:cNvSpPr>
              <a:spLocks noChangeArrowheads="1"/>
            </p:cNvSpPr>
            <p:nvPr/>
          </p:nvSpPr>
          <p:spPr bwMode="auto">
            <a:xfrm>
              <a:off x="559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29" name="Oval 168"/>
            <p:cNvSpPr>
              <a:spLocks noChangeArrowheads="1"/>
            </p:cNvSpPr>
            <p:nvPr/>
          </p:nvSpPr>
          <p:spPr bwMode="auto">
            <a:xfrm>
              <a:off x="559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30" name="Oval 169"/>
            <p:cNvSpPr>
              <a:spLocks noChangeArrowheads="1"/>
            </p:cNvSpPr>
            <p:nvPr/>
          </p:nvSpPr>
          <p:spPr bwMode="auto">
            <a:xfrm>
              <a:off x="559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31" name="Oval 170"/>
            <p:cNvSpPr>
              <a:spLocks noChangeArrowheads="1"/>
            </p:cNvSpPr>
            <p:nvPr/>
          </p:nvSpPr>
          <p:spPr bwMode="auto">
            <a:xfrm>
              <a:off x="571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32" name="Oval 171"/>
            <p:cNvSpPr>
              <a:spLocks noChangeArrowheads="1"/>
            </p:cNvSpPr>
            <p:nvPr/>
          </p:nvSpPr>
          <p:spPr bwMode="auto">
            <a:xfrm>
              <a:off x="571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33" name="Oval 172"/>
            <p:cNvSpPr>
              <a:spLocks noChangeArrowheads="1"/>
            </p:cNvSpPr>
            <p:nvPr/>
          </p:nvSpPr>
          <p:spPr bwMode="auto">
            <a:xfrm>
              <a:off x="571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34" name="Oval 173"/>
            <p:cNvSpPr>
              <a:spLocks noChangeArrowheads="1"/>
            </p:cNvSpPr>
            <p:nvPr/>
          </p:nvSpPr>
          <p:spPr bwMode="auto">
            <a:xfrm>
              <a:off x="571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35" name="Oval 174"/>
            <p:cNvSpPr>
              <a:spLocks noChangeArrowheads="1"/>
            </p:cNvSpPr>
            <p:nvPr/>
          </p:nvSpPr>
          <p:spPr bwMode="auto">
            <a:xfrm>
              <a:off x="571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36" name="Oval 175"/>
            <p:cNvSpPr>
              <a:spLocks noChangeArrowheads="1"/>
            </p:cNvSpPr>
            <p:nvPr/>
          </p:nvSpPr>
          <p:spPr bwMode="auto">
            <a:xfrm>
              <a:off x="584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37" name="Oval 176"/>
            <p:cNvSpPr>
              <a:spLocks noChangeArrowheads="1"/>
            </p:cNvSpPr>
            <p:nvPr/>
          </p:nvSpPr>
          <p:spPr bwMode="auto">
            <a:xfrm>
              <a:off x="584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38" name="Oval 177"/>
            <p:cNvSpPr>
              <a:spLocks noChangeArrowheads="1"/>
            </p:cNvSpPr>
            <p:nvPr/>
          </p:nvSpPr>
          <p:spPr bwMode="auto">
            <a:xfrm>
              <a:off x="584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39" name="Oval 178"/>
            <p:cNvSpPr>
              <a:spLocks noChangeArrowheads="1"/>
            </p:cNvSpPr>
            <p:nvPr/>
          </p:nvSpPr>
          <p:spPr bwMode="auto">
            <a:xfrm>
              <a:off x="584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40" name="Oval 179"/>
            <p:cNvSpPr>
              <a:spLocks noChangeArrowheads="1"/>
            </p:cNvSpPr>
            <p:nvPr/>
          </p:nvSpPr>
          <p:spPr bwMode="auto">
            <a:xfrm>
              <a:off x="584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41" name="Oval 180"/>
            <p:cNvSpPr>
              <a:spLocks noChangeArrowheads="1"/>
            </p:cNvSpPr>
            <p:nvPr/>
          </p:nvSpPr>
          <p:spPr bwMode="auto">
            <a:xfrm>
              <a:off x="597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42" name="Oval 181"/>
            <p:cNvSpPr>
              <a:spLocks noChangeArrowheads="1"/>
            </p:cNvSpPr>
            <p:nvPr/>
          </p:nvSpPr>
          <p:spPr bwMode="auto">
            <a:xfrm>
              <a:off x="597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43" name="Oval 182"/>
            <p:cNvSpPr>
              <a:spLocks noChangeArrowheads="1"/>
            </p:cNvSpPr>
            <p:nvPr/>
          </p:nvSpPr>
          <p:spPr bwMode="auto">
            <a:xfrm>
              <a:off x="597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44" name="Oval 183"/>
            <p:cNvSpPr>
              <a:spLocks noChangeArrowheads="1"/>
            </p:cNvSpPr>
            <p:nvPr/>
          </p:nvSpPr>
          <p:spPr bwMode="auto">
            <a:xfrm>
              <a:off x="597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45" name="Oval 184"/>
            <p:cNvSpPr>
              <a:spLocks noChangeArrowheads="1"/>
            </p:cNvSpPr>
            <p:nvPr/>
          </p:nvSpPr>
          <p:spPr bwMode="auto">
            <a:xfrm>
              <a:off x="597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46" name="Oval 185"/>
            <p:cNvSpPr>
              <a:spLocks noChangeArrowheads="1"/>
            </p:cNvSpPr>
            <p:nvPr/>
          </p:nvSpPr>
          <p:spPr bwMode="auto">
            <a:xfrm>
              <a:off x="610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47" name="Oval 186"/>
            <p:cNvSpPr>
              <a:spLocks noChangeArrowheads="1"/>
            </p:cNvSpPr>
            <p:nvPr/>
          </p:nvSpPr>
          <p:spPr bwMode="auto">
            <a:xfrm>
              <a:off x="610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48" name="Oval 187"/>
            <p:cNvSpPr>
              <a:spLocks noChangeArrowheads="1"/>
            </p:cNvSpPr>
            <p:nvPr/>
          </p:nvSpPr>
          <p:spPr bwMode="auto">
            <a:xfrm>
              <a:off x="610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49" name="Oval 188"/>
            <p:cNvSpPr>
              <a:spLocks noChangeArrowheads="1"/>
            </p:cNvSpPr>
            <p:nvPr/>
          </p:nvSpPr>
          <p:spPr bwMode="auto">
            <a:xfrm>
              <a:off x="610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50" name="Oval 189"/>
            <p:cNvSpPr>
              <a:spLocks noChangeArrowheads="1"/>
            </p:cNvSpPr>
            <p:nvPr/>
          </p:nvSpPr>
          <p:spPr bwMode="auto">
            <a:xfrm>
              <a:off x="610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51" name="Oval 190"/>
            <p:cNvSpPr>
              <a:spLocks noChangeArrowheads="1"/>
            </p:cNvSpPr>
            <p:nvPr/>
          </p:nvSpPr>
          <p:spPr bwMode="auto">
            <a:xfrm>
              <a:off x="623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52" name="Oval 191"/>
            <p:cNvSpPr>
              <a:spLocks noChangeArrowheads="1"/>
            </p:cNvSpPr>
            <p:nvPr/>
          </p:nvSpPr>
          <p:spPr bwMode="auto">
            <a:xfrm>
              <a:off x="623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53" name="Oval 192"/>
            <p:cNvSpPr>
              <a:spLocks noChangeArrowheads="1"/>
            </p:cNvSpPr>
            <p:nvPr/>
          </p:nvSpPr>
          <p:spPr bwMode="auto">
            <a:xfrm>
              <a:off x="623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54" name="Oval 193"/>
            <p:cNvSpPr>
              <a:spLocks noChangeArrowheads="1"/>
            </p:cNvSpPr>
            <p:nvPr/>
          </p:nvSpPr>
          <p:spPr bwMode="auto">
            <a:xfrm>
              <a:off x="623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55" name="Oval 194"/>
            <p:cNvSpPr>
              <a:spLocks noChangeArrowheads="1"/>
            </p:cNvSpPr>
            <p:nvPr/>
          </p:nvSpPr>
          <p:spPr bwMode="auto">
            <a:xfrm>
              <a:off x="623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56" name="Oval 195"/>
            <p:cNvSpPr>
              <a:spLocks noChangeArrowheads="1"/>
            </p:cNvSpPr>
            <p:nvPr/>
          </p:nvSpPr>
          <p:spPr bwMode="auto">
            <a:xfrm>
              <a:off x="636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57" name="Oval 196"/>
            <p:cNvSpPr>
              <a:spLocks noChangeArrowheads="1"/>
            </p:cNvSpPr>
            <p:nvPr/>
          </p:nvSpPr>
          <p:spPr bwMode="auto">
            <a:xfrm>
              <a:off x="636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58" name="Oval 197"/>
            <p:cNvSpPr>
              <a:spLocks noChangeArrowheads="1"/>
            </p:cNvSpPr>
            <p:nvPr/>
          </p:nvSpPr>
          <p:spPr bwMode="auto">
            <a:xfrm>
              <a:off x="636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59" name="Oval 198"/>
            <p:cNvSpPr>
              <a:spLocks noChangeArrowheads="1"/>
            </p:cNvSpPr>
            <p:nvPr/>
          </p:nvSpPr>
          <p:spPr bwMode="auto">
            <a:xfrm>
              <a:off x="636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60" name="Oval 199"/>
            <p:cNvSpPr>
              <a:spLocks noChangeArrowheads="1"/>
            </p:cNvSpPr>
            <p:nvPr/>
          </p:nvSpPr>
          <p:spPr bwMode="auto">
            <a:xfrm>
              <a:off x="636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61" name="Oval 200"/>
            <p:cNvSpPr>
              <a:spLocks noChangeArrowheads="1"/>
            </p:cNvSpPr>
            <p:nvPr/>
          </p:nvSpPr>
          <p:spPr bwMode="auto">
            <a:xfrm>
              <a:off x="649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62" name="Oval 201"/>
            <p:cNvSpPr>
              <a:spLocks noChangeArrowheads="1"/>
            </p:cNvSpPr>
            <p:nvPr/>
          </p:nvSpPr>
          <p:spPr bwMode="auto">
            <a:xfrm>
              <a:off x="649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63" name="Oval 202"/>
            <p:cNvSpPr>
              <a:spLocks noChangeArrowheads="1"/>
            </p:cNvSpPr>
            <p:nvPr/>
          </p:nvSpPr>
          <p:spPr bwMode="auto">
            <a:xfrm>
              <a:off x="649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64" name="Oval 203"/>
            <p:cNvSpPr>
              <a:spLocks noChangeArrowheads="1"/>
            </p:cNvSpPr>
            <p:nvPr/>
          </p:nvSpPr>
          <p:spPr bwMode="auto">
            <a:xfrm>
              <a:off x="649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65" name="Oval 204"/>
            <p:cNvSpPr>
              <a:spLocks noChangeArrowheads="1"/>
            </p:cNvSpPr>
            <p:nvPr/>
          </p:nvSpPr>
          <p:spPr bwMode="auto">
            <a:xfrm>
              <a:off x="649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66" name="Oval 205"/>
            <p:cNvSpPr>
              <a:spLocks noChangeArrowheads="1"/>
            </p:cNvSpPr>
            <p:nvPr/>
          </p:nvSpPr>
          <p:spPr bwMode="auto">
            <a:xfrm>
              <a:off x="662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67" name="Oval 206"/>
            <p:cNvSpPr>
              <a:spLocks noChangeArrowheads="1"/>
            </p:cNvSpPr>
            <p:nvPr/>
          </p:nvSpPr>
          <p:spPr bwMode="auto">
            <a:xfrm>
              <a:off x="662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68" name="Oval 207"/>
            <p:cNvSpPr>
              <a:spLocks noChangeArrowheads="1"/>
            </p:cNvSpPr>
            <p:nvPr/>
          </p:nvSpPr>
          <p:spPr bwMode="auto">
            <a:xfrm>
              <a:off x="662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69" name="Oval 208"/>
            <p:cNvSpPr>
              <a:spLocks noChangeArrowheads="1"/>
            </p:cNvSpPr>
            <p:nvPr/>
          </p:nvSpPr>
          <p:spPr bwMode="auto">
            <a:xfrm>
              <a:off x="662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70" name="Oval 209"/>
            <p:cNvSpPr>
              <a:spLocks noChangeArrowheads="1"/>
            </p:cNvSpPr>
            <p:nvPr/>
          </p:nvSpPr>
          <p:spPr bwMode="auto">
            <a:xfrm>
              <a:off x="662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71" name="Oval 210"/>
            <p:cNvSpPr>
              <a:spLocks noChangeArrowheads="1"/>
            </p:cNvSpPr>
            <p:nvPr/>
          </p:nvSpPr>
          <p:spPr bwMode="auto">
            <a:xfrm>
              <a:off x="675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72" name="Oval 211"/>
            <p:cNvSpPr>
              <a:spLocks noChangeArrowheads="1"/>
            </p:cNvSpPr>
            <p:nvPr/>
          </p:nvSpPr>
          <p:spPr bwMode="auto">
            <a:xfrm>
              <a:off x="675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73" name="Oval 212"/>
            <p:cNvSpPr>
              <a:spLocks noChangeArrowheads="1"/>
            </p:cNvSpPr>
            <p:nvPr/>
          </p:nvSpPr>
          <p:spPr bwMode="auto">
            <a:xfrm>
              <a:off x="675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74" name="Oval 213"/>
            <p:cNvSpPr>
              <a:spLocks noChangeArrowheads="1"/>
            </p:cNvSpPr>
            <p:nvPr/>
          </p:nvSpPr>
          <p:spPr bwMode="auto">
            <a:xfrm>
              <a:off x="675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75" name="Oval 214"/>
            <p:cNvSpPr>
              <a:spLocks noChangeArrowheads="1"/>
            </p:cNvSpPr>
            <p:nvPr/>
          </p:nvSpPr>
          <p:spPr bwMode="auto">
            <a:xfrm>
              <a:off x="675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76" name="Oval 215"/>
            <p:cNvSpPr>
              <a:spLocks noChangeArrowheads="1"/>
            </p:cNvSpPr>
            <p:nvPr/>
          </p:nvSpPr>
          <p:spPr bwMode="auto">
            <a:xfrm>
              <a:off x="688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77" name="Oval 216"/>
            <p:cNvSpPr>
              <a:spLocks noChangeArrowheads="1"/>
            </p:cNvSpPr>
            <p:nvPr/>
          </p:nvSpPr>
          <p:spPr bwMode="auto">
            <a:xfrm>
              <a:off x="688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78" name="Oval 217"/>
            <p:cNvSpPr>
              <a:spLocks noChangeArrowheads="1"/>
            </p:cNvSpPr>
            <p:nvPr/>
          </p:nvSpPr>
          <p:spPr bwMode="auto">
            <a:xfrm>
              <a:off x="688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79" name="Oval 218"/>
            <p:cNvSpPr>
              <a:spLocks noChangeArrowheads="1"/>
            </p:cNvSpPr>
            <p:nvPr/>
          </p:nvSpPr>
          <p:spPr bwMode="auto">
            <a:xfrm>
              <a:off x="688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80" name="Oval 219"/>
            <p:cNvSpPr>
              <a:spLocks noChangeArrowheads="1"/>
            </p:cNvSpPr>
            <p:nvPr/>
          </p:nvSpPr>
          <p:spPr bwMode="auto">
            <a:xfrm>
              <a:off x="688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81" name="Oval 220"/>
            <p:cNvSpPr>
              <a:spLocks noChangeArrowheads="1"/>
            </p:cNvSpPr>
            <p:nvPr/>
          </p:nvSpPr>
          <p:spPr bwMode="auto">
            <a:xfrm>
              <a:off x="700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82" name="Oval 221"/>
            <p:cNvSpPr>
              <a:spLocks noChangeArrowheads="1"/>
            </p:cNvSpPr>
            <p:nvPr/>
          </p:nvSpPr>
          <p:spPr bwMode="auto">
            <a:xfrm>
              <a:off x="700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83" name="Oval 222"/>
            <p:cNvSpPr>
              <a:spLocks noChangeArrowheads="1"/>
            </p:cNvSpPr>
            <p:nvPr/>
          </p:nvSpPr>
          <p:spPr bwMode="auto">
            <a:xfrm>
              <a:off x="700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84" name="Oval 223"/>
            <p:cNvSpPr>
              <a:spLocks noChangeArrowheads="1"/>
            </p:cNvSpPr>
            <p:nvPr/>
          </p:nvSpPr>
          <p:spPr bwMode="auto">
            <a:xfrm>
              <a:off x="700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85" name="Oval 224"/>
            <p:cNvSpPr>
              <a:spLocks noChangeArrowheads="1"/>
            </p:cNvSpPr>
            <p:nvPr/>
          </p:nvSpPr>
          <p:spPr bwMode="auto">
            <a:xfrm>
              <a:off x="700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86" name="Oval 225"/>
            <p:cNvSpPr>
              <a:spLocks noChangeArrowheads="1"/>
            </p:cNvSpPr>
            <p:nvPr/>
          </p:nvSpPr>
          <p:spPr bwMode="auto">
            <a:xfrm>
              <a:off x="713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87" name="Oval 226"/>
            <p:cNvSpPr>
              <a:spLocks noChangeArrowheads="1"/>
            </p:cNvSpPr>
            <p:nvPr/>
          </p:nvSpPr>
          <p:spPr bwMode="auto">
            <a:xfrm>
              <a:off x="713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88" name="Oval 227"/>
            <p:cNvSpPr>
              <a:spLocks noChangeArrowheads="1"/>
            </p:cNvSpPr>
            <p:nvPr/>
          </p:nvSpPr>
          <p:spPr bwMode="auto">
            <a:xfrm>
              <a:off x="713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89" name="Oval 228"/>
            <p:cNvSpPr>
              <a:spLocks noChangeArrowheads="1"/>
            </p:cNvSpPr>
            <p:nvPr/>
          </p:nvSpPr>
          <p:spPr bwMode="auto">
            <a:xfrm>
              <a:off x="713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90" name="Oval 229"/>
            <p:cNvSpPr>
              <a:spLocks noChangeArrowheads="1"/>
            </p:cNvSpPr>
            <p:nvPr/>
          </p:nvSpPr>
          <p:spPr bwMode="auto">
            <a:xfrm>
              <a:off x="713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91" name="Oval 230"/>
            <p:cNvSpPr>
              <a:spLocks noChangeArrowheads="1"/>
            </p:cNvSpPr>
            <p:nvPr/>
          </p:nvSpPr>
          <p:spPr bwMode="auto">
            <a:xfrm>
              <a:off x="726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92" name="Oval 231"/>
            <p:cNvSpPr>
              <a:spLocks noChangeArrowheads="1"/>
            </p:cNvSpPr>
            <p:nvPr/>
          </p:nvSpPr>
          <p:spPr bwMode="auto">
            <a:xfrm>
              <a:off x="726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93" name="Oval 232"/>
            <p:cNvSpPr>
              <a:spLocks noChangeArrowheads="1"/>
            </p:cNvSpPr>
            <p:nvPr/>
          </p:nvSpPr>
          <p:spPr bwMode="auto">
            <a:xfrm>
              <a:off x="726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94" name="Oval 233"/>
            <p:cNvSpPr>
              <a:spLocks noChangeArrowheads="1"/>
            </p:cNvSpPr>
            <p:nvPr/>
          </p:nvSpPr>
          <p:spPr bwMode="auto">
            <a:xfrm>
              <a:off x="726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295" name="Oval 234"/>
            <p:cNvSpPr>
              <a:spLocks noChangeArrowheads="1"/>
            </p:cNvSpPr>
            <p:nvPr/>
          </p:nvSpPr>
          <p:spPr bwMode="auto">
            <a:xfrm>
              <a:off x="726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296" name="Oval 235"/>
            <p:cNvSpPr>
              <a:spLocks noChangeArrowheads="1"/>
            </p:cNvSpPr>
            <p:nvPr/>
          </p:nvSpPr>
          <p:spPr bwMode="auto">
            <a:xfrm>
              <a:off x="739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297" name="Oval 236"/>
            <p:cNvSpPr>
              <a:spLocks noChangeArrowheads="1"/>
            </p:cNvSpPr>
            <p:nvPr/>
          </p:nvSpPr>
          <p:spPr bwMode="auto">
            <a:xfrm>
              <a:off x="739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298" name="Oval 237"/>
            <p:cNvSpPr>
              <a:spLocks noChangeArrowheads="1"/>
            </p:cNvSpPr>
            <p:nvPr/>
          </p:nvSpPr>
          <p:spPr bwMode="auto">
            <a:xfrm>
              <a:off x="739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299" name="Oval 238"/>
            <p:cNvSpPr>
              <a:spLocks noChangeArrowheads="1"/>
            </p:cNvSpPr>
            <p:nvPr/>
          </p:nvSpPr>
          <p:spPr bwMode="auto">
            <a:xfrm>
              <a:off x="739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00" name="Oval 239"/>
            <p:cNvSpPr>
              <a:spLocks noChangeArrowheads="1"/>
            </p:cNvSpPr>
            <p:nvPr/>
          </p:nvSpPr>
          <p:spPr bwMode="auto">
            <a:xfrm>
              <a:off x="739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01" name="Oval 240"/>
            <p:cNvSpPr>
              <a:spLocks noChangeArrowheads="1"/>
            </p:cNvSpPr>
            <p:nvPr/>
          </p:nvSpPr>
          <p:spPr bwMode="auto">
            <a:xfrm>
              <a:off x="752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02" name="Oval 241"/>
            <p:cNvSpPr>
              <a:spLocks noChangeArrowheads="1"/>
            </p:cNvSpPr>
            <p:nvPr/>
          </p:nvSpPr>
          <p:spPr bwMode="auto">
            <a:xfrm>
              <a:off x="752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03" name="Oval 242"/>
            <p:cNvSpPr>
              <a:spLocks noChangeArrowheads="1"/>
            </p:cNvSpPr>
            <p:nvPr/>
          </p:nvSpPr>
          <p:spPr bwMode="auto">
            <a:xfrm>
              <a:off x="752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04" name="Oval 243"/>
            <p:cNvSpPr>
              <a:spLocks noChangeArrowheads="1"/>
            </p:cNvSpPr>
            <p:nvPr/>
          </p:nvSpPr>
          <p:spPr bwMode="auto">
            <a:xfrm>
              <a:off x="752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05" name="Oval 244"/>
            <p:cNvSpPr>
              <a:spLocks noChangeArrowheads="1"/>
            </p:cNvSpPr>
            <p:nvPr/>
          </p:nvSpPr>
          <p:spPr bwMode="auto">
            <a:xfrm>
              <a:off x="752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06" name="Oval 245"/>
            <p:cNvSpPr>
              <a:spLocks noChangeArrowheads="1"/>
            </p:cNvSpPr>
            <p:nvPr/>
          </p:nvSpPr>
          <p:spPr bwMode="auto">
            <a:xfrm>
              <a:off x="765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07" name="Oval 246"/>
            <p:cNvSpPr>
              <a:spLocks noChangeArrowheads="1"/>
            </p:cNvSpPr>
            <p:nvPr/>
          </p:nvSpPr>
          <p:spPr bwMode="auto">
            <a:xfrm>
              <a:off x="765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08" name="Oval 247"/>
            <p:cNvSpPr>
              <a:spLocks noChangeArrowheads="1"/>
            </p:cNvSpPr>
            <p:nvPr/>
          </p:nvSpPr>
          <p:spPr bwMode="auto">
            <a:xfrm>
              <a:off x="765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09" name="Oval 248"/>
            <p:cNvSpPr>
              <a:spLocks noChangeArrowheads="1"/>
            </p:cNvSpPr>
            <p:nvPr/>
          </p:nvSpPr>
          <p:spPr bwMode="auto">
            <a:xfrm>
              <a:off x="765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10" name="Oval 249"/>
            <p:cNvSpPr>
              <a:spLocks noChangeArrowheads="1"/>
            </p:cNvSpPr>
            <p:nvPr/>
          </p:nvSpPr>
          <p:spPr bwMode="auto">
            <a:xfrm>
              <a:off x="765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11" name="Oval 250"/>
            <p:cNvSpPr>
              <a:spLocks noChangeArrowheads="1"/>
            </p:cNvSpPr>
            <p:nvPr/>
          </p:nvSpPr>
          <p:spPr bwMode="auto">
            <a:xfrm>
              <a:off x="778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12" name="Oval 251"/>
            <p:cNvSpPr>
              <a:spLocks noChangeArrowheads="1"/>
            </p:cNvSpPr>
            <p:nvPr/>
          </p:nvSpPr>
          <p:spPr bwMode="auto">
            <a:xfrm>
              <a:off x="778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13" name="Oval 252"/>
            <p:cNvSpPr>
              <a:spLocks noChangeArrowheads="1"/>
            </p:cNvSpPr>
            <p:nvPr/>
          </p:nvSpPr>
          <p:spPr bwMode="auto">
            <a:xfrm>
              <a:off x="778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14" name="Oval 253"/>
            <p:cNvSpPr>
              <a:spLocks noChangeArrowheads="1"/>
            </p:cNvSpPr>
            <p:nvPr/>
          </p:nvSpPr>
          <p:spPr bwMode="auto">
            <a:xfrm>
              <a:off x="778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15" name="Oval 254"/>
            <p:cNvSpPr>
              <a:spLocks noChangeArrowheads="1"/>
            </p:cNvSpPr>
            <p:nvPr/>
          </p:nvSpPr>
          <p:spPr bwMode="auto">
            <a:xfrm>
              <a:off x="778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16" name="Oval 255"/>
            <p:cNvSpPr>
              <a:spLocks noChangeArrowheads="1"/>
            </p:cNvSpPr>
            <p:nvPr/>
          </p:nvSpPr>
          <p:spPr bwMode="auto">
            <a:xfrm>
              <a:off x="791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17" name="Oval 256"/>
            <p:cNvSpPr>
              <a:spLocks noChangeArrowheads="1"/>
            </p:cNvSpPr>
            <p:nvPr/>
          </p:nvSpPr>
          <p:spPr bwMode="auto">
            <a:xfrm>
              <a:off x="791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18" name="Oval 257"/>
            <p:cNvSpPr>
              <a:spLocks noChangeArrowheads="1"/>
            </p:cNvSpPr>
            <p:nvPr/>
          </p:nvSpPr>
          <p:spPr bwMode="auto">
            <a:xfrm>
              <a:off x="791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19" name="Oval 258"/>
            <p:cNvSpPr>
              <a:spLocks noChangeArrowheads="1"/>
            </p:cNvSpPr>
            <p:nvPr/>
          </p:nvSpPr>
          <p:spPr bwMode="auto">
            <a:xfrm>
              <a:off x="791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20" name="Oval 259"/>
            <p:cNvSpPr>
              <a:spLocks noChangeArrowheads="1"/>
            </p:cNvSpPr>
            <p:nvPr/>
          </p:nvSpPr>
          <p:spPr bwMode="auto">
            <a:xfrm>
              <a:off x="791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21" name="Oval 260"/>
            <p:cNvSpPr>
              <a:spLocks noChangeArrowheads="1"/>
            </p:cNvSpPr>
            <p:nvPr/>
          </p:nvSpPr>
          <p:spPr bwMode="auto">
            <a:xfrm>
              <a:off x="804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22" name="Oval 261"/>
            <p:cNvSpPr>
              <a:spLocks noChangeArrowheads="1"/>
            </p:cNvSpPr>
            <p:nvPr/>
          </p:nvSpPr>
          <p:spPr bwMode="auto">
            <a:xfrm>
              <a:off x="804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23" name="Oval 262"/>
            <p:cNvSpPr>
              <a:spLocks noChangeArrowheads="1"/>
            </p:cNvSpPr>
            <p:nvPr/>
          </p:nvSpPr>
          <p:spPr bwMode="auto">
            <a:xfrm>
              <a:off x="804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24" name="Oval 263"/>
            <p:cNvSpPr>
              <a:spLocks noChangeArrowheads="1"/>
            </p:cNvSpPr>
            <p:nvPr/>
          </p:nvSpPr>
          <p:spPr bwMode="auto">
            <a:xfrm>
              <a:off x="804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25" name="Oval 264"/>
            <p:cNvSpPr>
              <a:spLocks noChangeArrowheads="1"/>
            </p:cNvSpPr>
            <p:nvPr/>
          </p:nvSpPr>
          <p:spPr bwMode="auto">
            <a:xfrm>
              <a:off x="804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26" name="Oval 265"/>
            <p:cNvSpPr>
              <a:spLocks noChangeArrowheads="1"/>
            </p:cNvSpPr>
            <p:nvPr/>
          </p:nvSpPr>
          <p:spPr bwMode="auto">
            <a:xfrm>
              <a:off x="817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27" name="Oval 266"/>
            <p:cNvSpPr>
              <a:spLocks noChangeArrowheads="1"/>
            </p:cNvSpPr>
            <p:nvPr/>
          </p:nvSpPr>
          <p:spPr bwMode="auto">
            <a:xfrm>
              <a:off x="817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28" name="Oval 267"/>
            <p:cNvSpPr>
              <a:spLocks noChangeArrowheads="1"/>
            </p:cNvSpPr>
            <p:nvPr/>
          </p:nvSpPr>
          <p:spPr bwMode="auto">
            <a:xfrm>
              <a:off x="817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29" name="Oval 268"/>
            <p:cNvSpPr>
              <a:spLocks noChangeArrowheads="1"/>
            </p:cNvSpPr>
            <p:nvPr/>
          </p:nvSpPr>
          <p:spPr bwMode="auto">
            <a:xfrm>
              <a:off x="817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30" name="Oval 269"/>
            <p:cNvSpPr>
              <a:spLocks noChangeArrowheads="1"/>
            </p:cNvSpPr>
            <p:nvPr/>
          </p:nvSpPr>
          <p:spPr bwMode="auto">
            <a:xfrm>
              <a:off x="817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31" name="Oval 270"/>
            <p:cNvSpPr>
              <a:spLocks noChangeArrowheads="1"/>
            </p:cNvSpPr>
            <p:nvPr/>
          </p:nvSpPr>
          <p:spPr bwMode="auto">
            <a:xfrm>
              <a:off x="829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32" name="Oval 271"/>
            <p:cNvSpPr>
              <a:spLocks noChangeArrowheads="1"/>
            </p:cNvSpPr>
            <p:nvPr/>
          </p:nvSpPr>
          <p:spPr bwMode="auto">
            <a:xfrm>
              <a:off x="829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33" name="Oval 272"/>
            <p:cNvSpPr>
              <a:spLocks noChangeArrowheads="1"/>
            </p:cNvSpPr>
            <p:nvPr/>
          </p:nvSpPr>
          <p:spPr bwMode="auto">
            <a:xfrm>
              <a:off x="829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34" name="Oval 273"/>
            <p:cNvSpPr>
              <a:spLocks noChangeArrowheads="1"/>
            </p:cNvSpPr>
            <p:nvPr/>
          </p:nvSpPr>
          <p:spPr bwMode="auto">
            <a:xfrm>
              <a:off x="829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35" name="Oval 274"/>
            <p:cNvSpPr>
              <a:spLocks noChangeArrowheads="1"/>
            </p:cNvSpPr>
            <p:nvPr/>
          </p:nvSpPr>
          <p:spPr bwMode="auto">
            <a:xfrm>
              <a:off x="829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36" name="Oval 275"/>
            <p:cNvSpPr>
              <a:spLocks noChangeArrowheads="1"/>
            </p:cNvSpPr>
            <p:nvPr/>
          </p:nvSpPr>
          <p:spPr bwMode="auto">
            <a:xfrm>
              <a:off x="842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37" name="Oval 276"/>
            <p:cNvSpPr>
              <a:spLocks noChangeArrowheads="1"/>
            </p:cNvSpPr>
            <p:nvPr/>
          </p:nvSpPr>
          <p:spPr bwMode="auto">
            <a:xfrm>
              <a:off x="842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38" name="Oval 277"/>
            <p:cNvSpPr>
              <a:spLocks noChangeArrowheads="1"/>
            </p:cNvSpPr>
            <p:nvPr/>
          </p:nvSpPr>
          <p:spPr bwMode="auto">
            <a:xfrm>
              <a:off x="842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39" name="Oval 278"/>
            <p:cNvSpPr>
              <a:spLocks noChangeArrowheads="1"/>
            </p:cNvSpPr>
            <p:nvPr/>
          </p:nvSpPr>
          <p:spPr bwMode="auto">
            <a:xfrm>
              <a:off x="842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40" name="Oval 279"/>
            <p:cNvSpPr>
              <a:spLocks noChangeArrowheads="1"/>
            </p:cNvSpPr>
            <p:nvPr/>
          </p:nvSpPr>
          <p:spPr bwMode="auto">
            <a:xfrm>
              <a:off x="842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41" name="Oval 280"/>
            <p:cNvSpPr>
              <a:spLocks noChangeArrowheads="1"/>
            </p:cNvSpPr>
            <p:nvPr/>
          </p:nvSpPr>
          <p:spPr bwMode="auto">
            <a:xfrm>
              <a:off x="855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42" name="Oval 281"/>
            <p:cNvSpPr>
              <a:spLocks noChangeArrowheads="1"/>
            </p:cNvSpPr>
            <p:nvPr/>
          </p:nvSpPr>
          <p:spPr bwMode="auto">
            <a:xfrm>
              <a:off x="855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43" name="Oval 282"/>
            <p:cNvSpPr>
              <a:spLocks noChangeArrowheads="1"/>
            </p:cNvSpPr>
            <p:nvPr/>
          </p:nvSpPr>
          <p:spPr bwMode="auto">
            <a:xfrm>
              <a:off x="855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44" name="Oval 283"/>
            <p:cNvSpPr>
              <a:spLocks noChangeArrowheads="1"/>
            </p:cNvSpPr>
            <p:nvPr/>
          </p:nvSpPr>
          <p:spPr bwMode="auto">
            <a:xfrm>
              <a:off x="855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45" name="Oval 284"/>
            <p:cNvSpPr>
              <a:spLocks noChangeArrowheads="1"/>
            </p:cNvSpPr>
            <p:nvPr/>
          </p:nvSpPr>
          <p:spPr bwMode="auto">
            <a:xfrm>
              <a:off x="855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46" name="Oval 285"/>
            <p:cNvSpPr>
              <a:spLocks noChangeArrowheads="1"/>
            </p:cNvSpPr>
            <p:nvPr/>
          </p:nvSpPr>
          <p:spPr bwMode="auto">
            <a:xfrm>
              <a:off x="868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47" name="Oval 286"/>
            <p:cNvSpPr>
              <a:spLocks noChangeArrowheads="1"/>
            </p:cNvSpPr>
            <p:nvPr/>
          </p:nvSpPr>
          <p:spPr bwMode="auto">
            <a:xfrm>
              <a:off x="868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48" name="Oval 287"/>
            <p:cNvSpPr>
              <a:spLocks noChangeArrowheads="1"/>
            </p:cNvSpPr>
            <p:nvPr/>
          </p:nvSpPr>
          <p:spPr bwMode="auto">
            <a:xfrm>
              <a:off x="868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49" name="Oval 288"/>
            <p:cNvSpPr>
              <a:spLocks noChangeArrowheads="1"/>
            </p:cNvSpPr>
            <p:nvPr/>
          </p:nvSpPr>
          <p:spPr bwMode="auto">
            <a:xfrm>
              <a:off x="868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50" name="Oval 289"/>
            <p:cNvSpPr>
              <a:spLocks noChangeArrowheads="1"/>
            </p:cNvSpPr>
            <p:nvPr/>
          </p:nvSpPr>
          <p:spPr bwMode="auto">
            <a:xfrm>
              <a:off x="868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51" name="Oval 290"/>
            <p:cNvSpPr>
              <a:spLocks noChangeArrowheads="1"/>
            </p:cNvSpPr>
            <p:nvPr/>
          </p:nvSpPr>
          <p:spPr bwMode="auto">
            <a:xfrm>
              <a:off x="881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52" name="Oval 291"/>
            <p:cNvSpPr>
              <a:spLocks noChangeArrowheads="1"/>
            </p:cNvSpPr>
            <p:nvPr/>
          </p:nvSpPr>
          <p:spPr bwMode="auto">
            <a:xfrm>
              <a:off x="881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53" name="Oval 292"/>
            <p:cNvSpPr>
              <a:spLocks noChangeArrowheads="1"/>
            </p:cNvSpPr>
            <p:nvPr/>
          </p:nvSpPr>
          <p:spPr bwMode="auto">
            <a:xfrm>
              <a:off x="881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54" name="Oval 293"/>
            <p:cNvSpPr>
              <a:spLocks noChangeArrowheads="1"/>
            </p:cNvSpPr>
            <p:nvPr/>
          </p:nvSpPr>
          <p:spPr bwMode="auto">
            <a:xfrm>
              <a:off x="881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55" name="Oval 294"/>
            <p:cNvSpPr>
              <a:spLocks noChangeArrowheads="1"/>
            </p:cNvSpPr>
            <p:nvPr/>
          </p:nvSpPr>
          <p:spPr bwMode="auto">
            <a:xfrm>
              <a:off x="881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56" name="Oval 295"/>
            <p:cNvSpPr>
              <a:spLocks noChangeArrowheads="1"/>
            </p:cNvSpPr>
            <p:nvPr/>
          </p:nvSpPr>
          <p:spPr bwMode="auto">
            <a:xfrm>
              <a:off x="894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57" name="Oval 296"/>
            <p:cNvSpPr>
              <a:spLocks noChangeArrowheads="1"/>
            </p:cNvSpPr>
            <p:nvPr/>
          </p:nvSpPr>
          <p:spPr bwMode="auto">
            <a:xfrm>
              <a:off x="894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58" name="Oval 297"/>
            <p:cNvSpPr>
              <a:spLocks noChangeArrowheads="1"/>
            </p:cNvSpPr>
            <p:nvPr/>
          </p:nvSpPr>
          <p:spPr bwMode="auto">
            <a:xfrm>
              <a:off x="894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59" name="Oval 298"/>
            <p:cNvSpPr>
              <a:spLocks noChangeArrowheads="1"/>
            </p:cNvSpPr>
            <p:nvPr/>
          </p:nvSpPr>
          <p:spPr bwMode="auto">
            <a:xfrm>
              <a:off x="894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60" name="Oval 299"/>
            <p:cNvSpPr>
              <a:spLocks noChangeArrowheads="1"/>
            </p:cNvSpPr>
            <p:nvPr/>
          </p:nvSpPr>
          <p:spPr bwMode="auto">
            <a:xfrm>
              <a:off x="894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61" name="Oval 300"/>
            <p:cNvSpPr>
              <a:spLocks noChangeArrowheads="1"/>
            </p:cNvSpPr>
            <p:nvPr/>
          </p:nvSpPr>
          <p:spPr bwMode="auto">
            <a:xfrm>
              <a:off x="9073"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62" name="Oval 301"/>
            <p:cNvSpPr>
              <a:spLocks noChangeArrowheads="1"/>
            </p:cNvSpPr>
            <p:nvPr/>
          </p:nvSpPr>
          <p:spPr bwMode="auto">
            <a:xfrm>
              <a:off x="9073"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63" name="Oval 302"/>
            <p:cNvSpPr>
              <a:spLocks noChangeArrowheads="1"/>
            </p:cNvSpPr>
            <p:nvPr/>
          </p:nvSpPr>
          <p:spPr bwMode="auto">
            <a:xfrm>
              <a:off x="9073"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64" name="Oval 303"/>
            <p:cNvSpPr>
              <a:spLocks noChangeArrowheads="1"/>
            </p:cNvSpPr>
            <p:nvPr/>
          </p:nvSpPr>
          <p:spPr bwMode="auto">
            <a:xfrm>
              <a:off x="9073"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65" name="Oval 304"/>
            <p:cNvSpPr>
              <a:spLocks noChangeArrowheads="1"/>
            </p:cNvSpPr>
            <p:nvPr/>
          </p:nvSpPr>
          <p:spPr bwMode="auto">
            <a:xfrm>
              <a:off x="9073"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66" name="Oval 305"/>
            <p:cNvSpPr>
              <a:spLocks noChangeArrowheads="1"/>
            </p:cNvSpPr>
            <p:nvPr/>
          </p:nvSpPr>
          <p:spPr bwMode="auto">
            <a:xfrm>
              <a:off x="9202"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67" name="Oval 306"/>
            <p:cNvSpPr>
              <a:spLocks noChangeArrowheads="1"/>
            </p:cNvSpPr>
            <p:nvPr/>
          </p:nvSpPr>
          <p:spPr bwMode="auto">
            <a:xfrm>
              <a:off x="9202"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68" name="Oval 307"/>
            <p:cNvSpPr>
              <a:spLocks noChangeArrowheads="1"/>
            </p:cNvSpPr>
            <p:nvPr/>
          </p:nvSpPr>
          <p:spPr bwMode="auto">
            <a:xfrm>
              <a:off x="9202"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69" name="Oval 308"/>
            <p:cNvSpPr>
              <a:spLocks noChangeArrowheads="1"/>
            </p:cNvSpPr>
            <p:nvPr/>
          </p:nvSpPr>
          <p:spPr bwMode="auto">
            <a:xfrm>
              <a:off x="9202"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70" name="Oval 309"/>
            <p:cNvSpPr>
              <a:spLocks noChangeArrowheads="1"/>
            </p:cNvSpPr>
            <p:nvPr/>
          </p:nvSpPr>
          <p:spPr bwMode="auto">
            <a:xfrm>
              <a:off x="9202"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71" name="Oval 310"/>
            <p:cNvSpPr>
              <a:spLocks noChangeArrowheads="1"/>
            </p:cNvSpPr>
            <p:nvPr/>
          </p:nvSpPr>
          <p:spPr bwMode="auto">
            <a:xfrm>
              <a:off x="9331"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72" name="Oval 311"/>
            <p:cNvSpPr>
              <a:spLocks noChangeArrowheads="1"/>
            </p:cNvSpPr>
            <p:nvPr/>
          </p:nvSpPr>
          <p:spPr bwMode="auto">
            <a:xfrm>
              <a:off x="9331"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73" name="Oval 312"/>
            <p:cNvSpPr>
              <a:spLocks noChangeArrowheads="1"/>
            </p:cNvSpPr>
            <p:nvPr/>
          </p:nvSpPr>
          <p:spPr bwMode="auto">
            <a:xfrm>
              <a:off x="9331"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74" name="Oval 313"/>
            <p:cNvSpPr>
              <a:spLocks noChangeArrowheads="1"/>
            </p:cNvSpPr>
            <p:nvPr/>
          </p:nvSpPr>
          <p:spPr bwMode="auto">
            <a:xfrm>
              <a:off x="9331"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75" name="Oval 314"/>
            <p:cNvSpPr>
              <a:spLocks noChangeArrowheads="1"/>
            </p:cNvSpPr>
            <p:nvPr/>
          </p:nvSpPr>
          <p:spPr bwMode="auto">
            <a:xfrm>
              <a:off x="9331"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76" name="Oval 315"/>
            <p:cNvSpPr>
              <a:spLocks noChangeArrowheads="1"/>
            </p:cNvSpPr>
            <p:nvPr/>
          </p:nvSpPr>
          <p:spPr bwMode="auto">
            <a:xfrm>
              <a:off x="9460"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77" name="Oval 316"/>
            <p:cNvSpPr>
              <a:spLocks noChangeArrowheads="1"/>
            </p:cNvSpPr>
            <p:nvPr/>
          </p:nvSpPr>
          <p:spPr bwMode="auto">
            <a:xfrm>
              <a:off x="9460"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78" name="Oval 317"/>
            <p:cNvSpPr>
              <a:spLocks noChangeArrowheads="1"/>
            </p:cNvSpPr>
            <p:nvPr/>
          </p:nvSpPr>
          <p:spPr bwMode="auto">
            <a:xfrm>
              <a:off x="9460"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79" name="Oval 318"/>
            <p:cNvSpPr>
              <a:spLocks noChangeArrowheads="1"/>
            </p:cNvSpPr>
            <p:nvPr/>
          </p:nvSpPr>
          <p:spPr bwMode="auto">
            <a:xfrm>
              <a:off x="9460"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80" name="Oval 319"/>
            <p:cNvSpPr>
              <a:spLocks noChangeArrowheads="1"/>
            </p:cNvSpPr>
            <p:nvPr/>
          </p:nvSpPr>
          <p:spPr bwMode="auto">
            <a:xfrm>
              <a:off x="9460"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81" name="Oval 320"/>
            <p:cNvSpPr>
              <a:spLocks noChangeArrowheads="1"/>
            </p:cNvSpPr>
            <p:nvPr/>
          </p:nvSpPr>
          <p:spPr bwMode="auto">
            <a:xfrm>
              <a:off x="9589"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82" name="Oval 321"/>
            <p:cNvSpPr>
              <a:spLocks noChangeArrowheads="1"/>
            </p:cNvSpPr>
            <p:nvPr/>
          </p:nvSpPr>
          <p:spPr bwMode="auto">
            <a:xfrm>
              <a:off x="9589"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83" name="Oval 322"/>
            <p:cNvSpPr>
              <a:spLocks noChangeArrowheads="1"/>
            </p:cNvSpPr>
            <p:nvPr/>
          </p:nvSpPr>
          <p:spPr bwMode="auto">
            <a:xfrm>
              <a:off x="9589"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84" name="Oval 323"/>
            <p:cNvSpPr>
              <a:spLocks noChangeArrowheads="1"/>
            </p:cNvSpPr>
            <p:nvPr/>
          </p:nvSpPr>
          <p:spPr bwMode="auto">
            <a:xfrm>
              <a:off x="9589"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85" name="Oval 324"/>
            <p:cNvSpPr>
              <a:spLocks noChangeArrowheads="1"/>
            </p:cNvSpPr>
            <p:nvPr/>
          </p:nvSpPr>
          <p:spPr bwMode="auto">
            <a:xfrm>
              <a:off x="9589"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86" name="Oval 325"/>
            <p:cNvSpPr>
              <a:spLocks noChangeArrowheads="1"/>
            </p:cNvSpPr>
            <p:nvPr/>
          </p:nvSpPr>
          <p:spPr bwMode="auto">
            <a:xfrm>
              <a:off x="9718"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87" name="Oval 326"/>
            <p:cNvSpPr>
              <a:spLocks noChangeArrowheads="1"/>
            </p:cNvSpPr>
            <p:nvPr/>
          </p:nvSpPr>
          <p:spPr bwMode="auto">
            <a:xfrm>
              <a:off x="9718"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88" name="Oval 327"/>
            <p:cNvSpPr>
              <a:spLocks noChangeArrowheads="1"/>
            </p:cNvSpPr>
            <p:nvPr/>
          </p:nvSpPr>
          <p:spPr bwMode="auto">
            <a:xfrm>
              <a:off x="9718"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89" name="Oval 328"/>
            <p:cNvSpPr>
              <a:spLocks noChangeArrowheads="1"/>
            </p:cNvSpPr>
            <p:nvPr/>
          </p:nvSpPr>
          <p:spPr bwMode="auto">
            <a:xfrm>
              <a:off x="9718"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90" name="Oval 329"/>
            <p:cNvSpPr>
              <a:spLocks noChangeArrowheads="1"/>
            </p:cNvSpPr>
            <p:nvPr/>
          </p:nvSpPr>
          <p:spPr bwMode="auto">
            <a:xfrm>
              <a:off x="9718"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91" name="Oval 330"/>
            <p:cNvSpPr>
              <a:spLocks noChangeArrowheads="1"/>
            </p:cNvSpPr>
            <p:nvPr/>
          </p:nvSpPr>
          <p:spPr bwMode="auto">
            <a:xfrm>
              <a:off x="9847"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92" name="Oval 331"/>
            <p:cNvSpPr>
              <a:spLocks noChangeArrowheads="1"/>
            </p:cNvSpPr>
            <p:nvPr/>
          </p:nvSpPr>
          <p:spPr bwMode="auto">
            <a:xfrm>
              <a:off x="9847"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93" name="Oval 332"/>
            <p:cNvSpPr>
              <a:spLocks noChangeArrowheads="1"/>
            </p:cNvSpPr>
            <p:nvPr/>
          </p:nvSpPr>
          <p:spPr bwMode="auto">
            <a:xfrm>
              <a:off x="9847"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94" name="Oval 333"/>
            <p:cNvSpPr>
              <a:spLocks noChangeArrowheads="1"/>
            </p:cNvSpPr>
            <p:nvPr/>
          </p:nvSpPr>
          <p:spPr bwMode="auto">
            <a:xfrm>
              <a:off x="9847"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395" name="Oval 334"/>
            <p:cNvSpPr>
              <a:spLocks noChangeArrowheads="1"/>
            </p:cNvSpPr>
            <p:nvPr/>
          </p:nvSpPr>
          <p:spPr bwMode="auto">
            <a:xfrm>
              <a:off x="9847"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396" name="Oval 335"/>
            <p:cNvSpPr>
              <a:spLocks noChangeArrowheads="1"/>
            </p:cNvSpPr>
            <p:nvPr/>
          </p:nvSpPr>
          <p:spPr bwMode="auto">
            <a:xfrm>
              <a:off x="9976"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397" name="Oval 336"/>
            <p:cNvSpPr>
              <a:spLocks noChangeArrowheads="1"/>
            </p:cNvSpPr>
            <p:nvPr/>
          </p:nvSpPr>
          <p:spPr bwMode="auto">
            <a:xfrm>
              <a:off x="9976"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398" name="Oval 337"/>
            <p:cNvSpPr>
              <a:spLocks noChangeArrowheads="1"/>
            </p:cNvSpPr>
            <p:nvPr/>
          </p:nvSpPr>
          <p:spPr bwMode="auto">
            <a:xfrm>
              <a:off x="9976"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399" name="Oval 338"/>
            <p:cNvSpPr>
              <a:spLocks noChangeArrowheads="1"/>
            </p:cNvSpPr>
            <p:nvPr/>
          </p:nvSpPr>
          <p:spPr bwMode="auto">
            <a:xfrm>
              <a:off x="9976"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400" name="Oval 339"/>
            <p:cNvSpPr>
              <a:spLocks noChangeArrowheads="1"/>
            </p:cNvSpPr>
            <p:nvPr/>
          </p:nvSpPr>
          <p:spPr bwMode="auto">
            <a:xfrm>
              <a:off x="9976"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401" name="Oval 340"/>
            <p:cNvSpPr>
              <a:spLocks noChangeArrowheads="1"/>
            </p:cNvSpPr>
            <p:nvPr/>
          </p:nvSpPr>
          <p:spPr bwMode="auto">
            <a:xfrm>
              <a:off x="10105"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402" name="Oval 341"/>
            <p:cNvSpPr>
              <a:spLocks noChangeArrowheads="1"/>
            </p:cNvSpPr>
            <p:nvPr/>
          </p:nvSpPr>
          <p:spPr bwMode="auto">
            <a:xfrm>
              <a:off x="10105"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403" name="Oval 342"/>
            <p:cNvSpPr>
              <a:spLocks noChangeArrowheads="1"/>
            </p:cNvSpPr>
            <p:nvPr/>
          </p:nvSpPr>
          <p:spPr bwMode="auto">
            <a:xfrm>
              <a:off x="10105"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404" name="Oval 343"/>
            <p:cNvSpPr>
              <a:spLocks noChangeArrowheads="1"/>
            </p:cNvSpPr>
            <p:nvPr/>
          </p:nvSpPr>
          <p:spPr bwMode="auto">
            <a:xfrm>
              <a:off x="10105"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405" name="Oval 344"/>
            <p:cNvSpPr>
              <a:spLocks noChangeArrowheads="1"/>
            </p:cNvSpPr>
            <p:nvPr/>
          </p:nvSpPr>
          <p:spPr bwMode="auto">
            <a:xfrm>
              <a:off x="10105"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406" name="Oval 345"/>
            <p:cNvSpPr>
              <a:spLocks noChangeArrowheads="1"/>
            </p:cNvSpPr>
            <p:nvPr/>
          </p:nvSpPr>
          <p:spPr bwMode="auto">
            <a:xfrm>
              <a:off x="10234" y="1806"/>
              <a:ext cx="86" cy="86"/>
            </a:xfrm>
            <a:prstGeom prst="ellipse">
              <a:avLst/>
            </a:prstGeom>
            <a:solidFill>
              <a:srgbClr val="FFFFFF"/>
            </a:solidFill>
            <a:ln w="9525">
              <a:solidFill>
                <a:srgbClr val="000000"/>
              </a:solidFill>
              <a:round/>
              <a:headEnd/>
              <a:tailEnd/>
            </a:ln>
          </p:spPr>
          <p:txBody>
            <a:bodyPr/>
            <a:lstStyle/>
            <a:p>
              <a:endParaRPr lang="en-US"/>
            </a:p>
          </p:txBody>
        </p:sp>
        <p:sp>
          <p:nvSpPr>
            <p:cNvPr id="20407" name="Oval 346"/>
            <p:cNvSpPr>
              <a:spLocks noChangeArrowheads="1"/>
            </p:cNvSpPr>
            <p:nvPr/>
          </p:nvSpPr>
          <p:spPr bwMode="auto">
            <a:xfrm>
              <a:off x="10234" y="2064"/>
              <a:ext cx="86" cy="86"/>
            </a:xfrm>
            <a:prstGeom prst="ellipse">
              <a:avLst/>
            </a:prstGeom>
            <a:solidFill>
              <a:srgbClr val="FFFFFF"/>
            </a:solidFill>
            <a:ln w="9525">
              <a:solidFill>
                <a:srgbClr val="000000"/>
              </a:solidFill>
              <a:round/>
              <a:headEnd/>
              <a:tailEnd/>
            </a:ln>
          </p:spPr>
          <p:txBody>
            <a:bodyPr/>
            <a:lstStyle/>
            <a:p>
              <a:endParaRPr lang="en-US"/>
            </a:p>
          </p:txBody>
        </p:sp>
        <p:sp>
          <p:nvSpPr>
            <p:cNvPr id="20408" name="Oval 347"/>
            <p:cNvSpPr>
              <a:spLocks noChangeArrowheads="1"/>
            </p:cNvSpPr>
            <p:nvPr/>
          </p:nvSpPr>
          <p:spPr bwMode="auto">
            <a:xfrm>
              <a:off x="10234" y="1935"/>
              <a:ext cx="86" cy="86"/>
            </a:xfrm>
            <a:prstGeom prst="ellipse">
              <a:avLst/>
            </a:prstGeom>
            <a:solidFill>
              <a:srgbClr val="FFFFFF"/>
            </a:solidFill>
            <a:ln w="9525">
              <a:solidFill>
                <a:srgbClr val="000000"/>
              </a:solidFill>
              <a:round/>
              <a:headEnd/>
              <a:tailEnd/>
            </a:ln>
          </p:spPr>
          <p:txBody>
            <a:bodyPr/>
            <a:lstStyle/>
            <a:p>
              <a:endParaRPr lang="en-US"/>
            </a:p>
          </p:txBody>
        </p:sp>
        <p:sp>
          <p:nvSpPr>
            <p:cNvPr id="20409" name="Oval 348"/>
            <p:cNvSpPr>
              <a:spLocks noChangeArrowheads="1"/>
            </p:cNvSpPr>
            <p:nvPr/>
          </p:nvSpPr>
          <p:spPr bwMode="auto">
            <a:xfrm>
              <a:off x="10234" y="2193"/>
              <a:ext cx="86" cy="86"/>
            </a:xfrm>
            <a:prstGeom prst="ellipse">
              <a:avLst/>
            </a:prstGeom>
            <a:solidFill>
              <a:srgbClr val="FFFFFF"/>
            </a:solidFill>
            <a:ln w="9525">
              <a:solidFill>
                <a:srgbClr val="000000"/>
              </a:solidFill>
              <a:round/>
              <a:headEnd/>
              <a:tailEnd/>
            </a:ln>
          </p:spPr>
          <p:txBody>
            <a:bodyPr/>
            <a:lstStyle/>
            <a:p>
              <a:endParaRPr lang="en-US"/>
            </a:p>
          </p:txBody>
        </p:sp>
        <p:sp>
          <p:nvSpPr>
            <p:cNvPr id="20410" name="Oval 349"/>
            <p:cNvSpPr>
              <a:spLocks noChangeArrowheads="1"/>
            </p:cNvSpPr>
            <p:nvPr/>
          </p:nvSpPr>
          <p:spPr bwMode="auto">
            <a:xfrm>
              <a:off x="10234" y="2322"/>
              <a:ext cx="86" cy="86"/>
            </a:xfrm>
            <a:prstGeom prst="ellipse">
              <a:avLst/>
            </a:prstGeom>
            <a:solidFill>
              <a:srgbClr val="FFFFFF"/>
            </a:solidFill>
            <a:ln w="9525">
              <a:solidFill>
                <a:srgbClr val="000000"/>
              </a:solidFill>
              <a:round/>
              <a:headEnd/>
              <a:tailEnd/>
            </a:ln>
          </p:spPr>
          <p:txBody>
            <a:bodyPr/>
            <a:lstStyle/>
            <a:p>
              <a:endParaRPr lang="en-US"/>
            </a:p>
          </p:txBody>
        </p:sp>
        <p:sp>
          <p:nvSpPr>
            <p:cNvPr id="20411" name="Oval 350"/>
            <p:cNvSpPr>
              <a:spLocks noChangeArrowheads="1"/>
            </p:cNvSpPr>
            <p:nvPr/>
          </p:nvSpPr>
          <p:spPr bwMode="auto">
            <a:xfrm>
              <a:off x="210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12" name="Oval 351"/>
            <p:cNvSpPr>
              <a:spLocks noChangeArrowheads="1"/>
            </p:cNvSpPr>
            <p:nvPr/>
          </p:nvSpPr>
          <p:spPr bwMode="auto">
            <a:xfrm>
              <a:off x="223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13" name="Oval 352"/>
            <p:cNvSpPr>
              <a:spLocks noChangeArrowheads="1"/>
            </p:cNvSpPr>
            <p:nvPr/>
          </p:nvSpPr>
          <p:spPr bwMode="auto">
            <a:xfrm>
              <a:off x="236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14" name="Oval 353"/>
            <p:cNvSpPr>
              <a:spLocks noChangeArrowheads="1"/>
            </p:cNvSpPr>
            <p:nvPr/>
          </p:nvSpPr>
          <p:spPr bwMode="auto">
            <a:xfrm>
              <a:off x="249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15" name="Oval 354"/>
            <p:cNvSpPr>
              <a:spLocks noChangeArrowheads="1"/>
            </p:cNvSpPr>
            <p:nvPr/>
          </p:nvSpPr>
          <p:spPr bwMode="auto">
            <a:xfrm>
              <a:off x="262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16" name="Oval 355"/>
            <p:cNvSpPr>
              <a:spLocks noChangeArrowheads="1"/>
            </p:cNvSpPr>
            <p:nvPr/>
          </p:nvSpPr>
          <p:spPr bwMode="auto">
            <a:xfrm>
              <a:off x="210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17" name="Oval 356"/>
            <p:cNvSpPr>
              <a:spLocks noChangeArrowheads="1"/>
            </p:cNvSpPr>
            <p:nvPr/>
          </p:nvSpPr>
          <p:spPr bwMode="auto">
            <a:xfrm>
              <a:off x="223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18" name="Oval 357"/>
            <p:cNvSpPr>
              <a:spLocks noChangeArrowheads="1"/>
            </p:cNvSpPr>
            <p:nvPr/>
          </p:nvSpPr>
          <p:spPr bwMode="auto">
            <a:xfrm>
              <a:off x="236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19" name="Oval 358"/>
            <p:cNvSpPr>
              <a:spLocks noChangeArrowheads="1"/>
            </p:cNvSpPr>
            <p:nvPr/>
          </p:nvSpPr>
          <p:spPr bwMode="auto">
            <a:xfrm>
              <a:off x="249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20" name="Oval 359"/>
            <p:cNvSpPr>
              <a:spLocks noChangeArrowheads="1"/>
            </p:cNvSpPr>
            <p:nvPr/>
          </p:nvSpPr>
          <p:spPr bwMode="auto">
            <a:xfrm>
              <a:off x="262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21" name="Oval 360"/>
            <p:cNvSpPr>
              <a:spLocks noChangeArrowheads="1"/>
            </p:cNvSpPr>
            <p:nvPr/>
          </p:nvSpPr>
          <p:spPr bwMode="auto">
            <a:xfrm>
              <a:off x="288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22" name="Oval 361"/>
            <p:cNvSpPr>
              <a:spLocks noChangeArrowheads="1"/>
            </p:cNvSpPr>
            <p:nvPr/>
          </p:nvSpPr>
          <p:spPr bwMode="auto">
            <a:xfrm>
              <a:off x="301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23" name="Oval 362"/>
            <p:cNvSpPr>
              <a:spLocks noChangeArrowheads="1"/>
            </p:cNvSpPr>
            <p:nvPr/>
          </p:nvSpPr>
          <p:spPr bwMode="auto">
            <a:xfrm>
              <a:off x="313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24" name="Oval 363"/>
            <p:cNvSpPr>
              <a:spLocks noChangeArrowheads="1"/>
            </p:cNvSpPr>
            <p:nvPr/>
          </p:nvSpPr>
          <p:spPr bwMode="auto">
            <a:xfrm>
              <a:off x="326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25" name="Oval 364"/>
            <p:cNvSpPr>
              <a:spLocks noChangeArrowheads="1"/>
            </p:cNvSpPr>
            <p:nvPr/>
          </p:nvSpPr>
          <p:spPr bwMode="auto">
            <a:xfrm>
              <a:off x="339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26" name="Oval 365"/>
            <p:cNvSpPr>
              <a:spLocks noChangeArrowheads="1"/>
            </p:cNvSpPr>
            <p:nvPr/>
          </p:nvSpPr>
          <p:spPr bwMode="auto">
            <a:xfrm>
              <a:off x="288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27" name="Oval 366"/>
            <p:cNvSpPr>
              <a:spLocks noChangeArrowheads="1"/>
            </p:cNvSpPr>
            <p:nvPr/>
          </p:nvSpPr>
          <p:spPr bwMode="auto">
            <a:xfrm>
              <a:off x="301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28" name="Oval 367"/>
            <p:cNvSpPr>
              <a:spLocks noChangeArrowheads="1"/>
            </p:cNvSpPr>
            <p:nvPr/>
          </p:nvSpPr>
          <p:spPr bwMode="auto">
            <a:xfrm>
              <a:off x="313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29" name="Oval 368"/>
            <p:cNvSpPr>
              <a:spLocks noChangeArrowheads="1"/>
            </p:cNvSpPr>
            <p:nvPr/>
          </p:nvSpPr>
          <p:spPr bwMode="auto">
            <a:xfrm>
              <a:off x="326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30" name="Oval 369"/>
            <p:cNvSpPr>
              <a:spLocks noChangeArrowheads="1"/>
            </p:cNvSpPr>
            <p:nvPr/>
          </p:nvSpPr>
          <p:spPr bwMode="auto">
            <a:xfrm>
              <a:off x="339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31" name="Oval 370"/>
            <p:cNvSpPr>
              <a:spLocks noChangeArrowheads="1"/>
            </p:cNvSpPr>
            <p:nvPr/>
          </p:nvSpPr>
          <p:spPr bwMode="auto">
            <a:xfrm>
              <a:off x="365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32" name="Oval 371"/>
            <p:cNvSpPr>
              <a:spLocks noChangeArrowheads="1"/>
            </p:cNvSpPr>
            <p:nvPr/>
          </p:nvSpPr>
          <p:spPr bwMode="auto">
            <a:xfrm>
              <a:off x="378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33" name="Oval 372"/>
            <p:cNvSpPr>
              <a:spLocks noChangeArrowheads="1"/>
            </p:cNvSpPr>
            <p:nvPr/>
          </p:nvSpPr>
          <p:spPr bwMode="auto">
            <a:xfrm>
              <a:off x="391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34" name="Oval 373"/>
            <p:cNvSpPr>
              <a:spLocks noChangeArrowheads="1"/>
            </p:cNvSpPr>
            <p:nvPr/>
          </p:nvSpPr>
          <p:spPr bwMode="auto">
            <a:xfrm>
              <a:off x="404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35" name="Oval 374"/>
            <p:cNvSpPr>
              <a:spLocks noChangeArrowheads="1"/>
            </p:cNvSpPr>
            <p:nvPr/>
          </p:nvSpPr>
          <p:spPr bwMode="auto">
            <a:xfrm>
              <a:off x="417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36" name="Oval 375"/>
            <p:cNvSpPr>
              <a:spLocks noChangeArrowheads="1"/>
            </p:cNvSpPr>
            <p:nvPr/>
          </p:nvSpPr>
          <p:spPr bwMode="auto">
            <a:xfrm>
              <a:off x="365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37" name="Oval 376"/>
            <p:cNvSpPr>
              <a:spLocks noChangeArrowheads="1"/>
            </p:cNvSpPr>
            <p:nvPr/>
          </p:nvSpPr>
          <p:spPr bwMode="auto">
            <a:xfrm>
              <a:off x="378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38" name="Oval 377"/>
            <p:cNvSpPr>
              <a:spLocks noChangeArrowheads="1"/>
            </p:cNvSpPr>
            <p:nvPr/>
          </p:nvSpPr>
          <p:spPr bwMode="auto">
            <a:xfrm>
              <a:off x="391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39" name="Oval 378"/>
            <p:cNvSpPr>
              <a:spLocks noChangeArrowheads="1"/>
            </p:cNvSpPr>
            <p:nvPr/>
          </p:nvSpPr>
          <p:spPr bwMode="auto">
            <a:xfrm>
              <a:off x="404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40" name="Oval 379"/>
            <p:cNvSpPr>
              <a:spLocks noChangeArrowheads="1"/>
            </p:cNvSpPr>
            <p:nvPr/>
          </p:nvSpPr>
          <p:spPr bwMode="auto">
            <a:xfrm>
              <a:off x="417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41" name="Oval 380"/>
            <p:cNvSpPr>
              <a:spLocks noChangeArrowheads="1"/>
            </p:cNvSpPr>
            <p:nvPr/>
          </p:nvSpPr>
          <p:spPr bwMode="auto">
            <a:xfrm>
              <a:off x="442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42" name="Oval 381"/>
            <p:cNvSpPr>
              <a:spLocks noChangeArrowheads="1"/>
            </p:cNvSpPr>
            <p:nvPr/>
          </p:nvSpPr>
          <p:spPr bwMode="auto">
            <a:xfrm>
              <a:off x="455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43" name="Oval 382"/>
            <p:cNvSpPr>
              <a:spLocks noChangeArrowheads="1"/>
            </p:cNvSpPr>
            <p:nvPr/>
          </p:nvSpPr>
          <p:spPr bwMode="auto">
            <a:xfrm>
              <a:off x="468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44" name="Oval 383"/>
            <p:cNvSpPr>
              <a:spLocks noChangeArrowheads="1"/>
            </p:cNvSpPr>
            <p:nvPr/>
          </p:nvSpPr>
          <p:spPr bwMode="auto">
            <a:xfrm>
              <a:off x="481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45" name="Oval 384"/>
            <p:cNvSpPr>
              <a:spLocks noChangeArrowheads="1"/>
            </p:cNvSpPr>
            <p:nvPr/>
          </p:nvSpPr>
          <p:spPr bwMode="auto">
            <a:xfrm>
              <a:off x="494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46" name="Oval 385"/>
            <p:cNvSpPr>
              <a:spLocks noChangeArrowheads="1"/>
            </p:cNvSpPr>
            <p:nvPr/>
          </p:nvSpPr>
          <p:spPr bwMode="auto">
            <a:xfrm>
              <a:off x="442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47" name="Oval 386"/>
            <p:cNvSpPr>
              <a:spLocks noChangeArrowheads="1"/>
            </p:cNvSpPr>
            <p:nvPr/>
          </p:nvSpPr>
          <p:spPr bwMode="auto">
            <a:xfrm>
              <a:off x="455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48" name="Oval 387"/>
            <p:cNvSpPr>
              <a:spLocks noChangeArrowheads="1"/>
            </p:cNvSpPr>
            <p:nvPr/>
          </p:nvSpPr>
          <p:spPr bwMode="auto">
            <a:xfrm>
              <a:off x="468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49" name="Oval 388"/>
            <p:cNvSpPr>
              <a:spLocks noChangeArrowheads="1"/>
            </p:cNvSpPr>
            <p:nvPr/>
          </p:nvSpPr>
          <p:spPr bwMode="auto">
            <a:xfrm>
              <a:off x="481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50" name="Oval 389"/>
            <p:cNvSpPr>
              <a:spLocks noChangeArrowheads="1"/>
            </p:cNvSpPr>
            <p:nvPr/>
          </p:nvSpPr>
          <p:spPr bwMode="auto">
            <a:xfrm>
              <a:off x="494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51" name="Oval 390"/>
            <p:cNvSpPr>
              <a:spLocks noChangeArrowheads="1"/>
            </p:cNvSpPr>
            <p:nvPr/>
          </p:nvSpPr>
          <p:spPr bwMode="auto">
            <a:xfrm>
              <a:off x="520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52" name="Oval 391"/>
            <p:cNvSpPr>
              <a:spLocks noChangeArrowheads="1"/>
            </p:cNvSpPr>
            <p:nvPr/>
          </p:nvSpPr>
          <p:spPr bwMode="auto">
            <a:xfrm>
              <a:off x="533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53" name="Oval 392"/>
            <p:cNvSpPr>
              <a:spLocks noChangeArrowheads="1"/>
            </p:cNvSpPr>
            <p:nvPr/>
          </p:nvSpPr>
          <p:spPr bwMode="auto">
            <a:xfrm>
              <a:off x="546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54" name="Oval 393"/>
            <p:cNvSpPr>
              <a:spLocks noChangeArrowheads="1"/>
            </p:cNvSpPr>
            <p:nvPr/>
          </p:nvSpPr>
          <p:spPr bwMode="auto">
            <a:xfrm>
              <a:off x="559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55" name="Oval 394"/>
            <p:cNvSpPr>
              <a:spLocks noChangeArrowheads="1"/>
            </p:cNvSpPr>
            <p:nvPr/>
          </p:nvSpPr>
          <p:spPr bwMode="auto">
            <a:xfrm>
              <a:off x="571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56" name="Oval 395"/>
            <p:cNvSpPr>
              <a:spLocks noChangeArrowheads="1"/>
            </p:cNvSpPr>
            <p:nvPr/>
          </p:nvSpPr>
          <p:spPr bwMode="auto">
            <a:xfrm>
              <a:off x="520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57" name="Oval 396"/>
            <p:cNvSpPr>
              <a:spLocks noChangeArrowheads="1"/>
            </p:cNvSpPr>
            <p:nvPr/>
          </p:nvSpPr>
          <p:spPr bwMode="auto">
            <a:xfrm>
              <a:off x="533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58" name="Oval 397"/>
            <p:cNvSpPr>
              <a:spLocks noChangeArrowheads="1"/>
            </p:cNvSpPr>
            <p:nvPr/>
          </p:nvSpPr>
          <p:spPr bwMode="auto">
            <a:xfrm>
              <a:off x="546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59" name="Oval 398"/>
            <p:cNvSpPr>
              <a:spLocks noChangeArrowheads="1"/>
            </p:cNvSpPr>
            <p:nvPr/>
          </p:nvSpPr>
          <p:spPr bwMode="auto">
            <a:xfrm>
              <a:off x="559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60" name="Oval 399"/>
            <p:cNvSpPr>
              <a:spLocks noChangeArrowheads="1"/>
            </p:cNvSpPr>
            <p:nvPr/>
          </p:nvSpPr>
          <p:spPr bwMode="auto">
            <a:xfrm>
              <a:off x="571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61" name="Oval 400"/>
            <p:cNvSpPr>
              <a:spLocks noChangeArrowheads="1"/>
            </p:cNvSpPr>
            <p:nvPr/>
          </p:nvSpPr>
          <p:spPr bwMode="auto">
            <a:xfrm>
              <a:off x="610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62" name="Oval 401"/>
            <p:cNvSpPr>
              <a:spLocks noChangeArrowheads="1"/>
            </p:cNvSpPr>
            <p:nvPr/>
          </p:nvSpPr>
          <p:spPr bwMode="auto">
            <a:xfrm>
              <a:off x="623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63" name="Oval 402"/>
            <p:cNvSpPr>
              <a:spLocks noChangeArrowheads="1"/>
            </p:cNvSpPr>
            <p:nvPr/>
          </p:nvSpPr>
          <p:spPr bwMode="auto">
            <a:xfrm>
              <a:off x="636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64" name="Oval 403"/>
            <p:cNvSpPr>
              <a:spLocks noChangeArrowheads="1"/>
            </p:cNvSpPr>
            <p:nvPr/>
          </p:nvSpPr>
          <p:spPr bwMode="auto">
            <a:xfrm>
              <a:off x="649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65" name="Oval 404"/>
            <p:cNvSpPr>
              <a:spLocks noChangeArrowheads="1"/>
            </p:cNvSpPr>
            <p:nvPr/>
          </p:nvSpPr>
          <p:spPr bwMode="auto">
            <a:xfrm>
              <a:off x="662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66" name="Oval 405"/>
            <p:cNvSpPr>
              <a:spLocks noChangeArrowheads="1"/>
            </p:cNvSpPr>
            <p:nvPr/>
          </p:nvSpPr>
          <p:spPr bwMode="auto">
            <a:xfrm>
              <a:off x="610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67" name="Oval 406"/>
            <p:cNvSpPr>
              <a:spLocks noChangeArrowheads="1"/>
            </p:cNvSpPr>
            <p:nvPr/>
          </p:nvSpPr>
          <p:spPr bwMode="auto">
            <a:xfrm>
              <a:off x="623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68" name="Oval 407"/>
            <p:cNvSpPr>
              <a:spLocks noChangeArrowheads="1"/>
            </p:cNvSpPr>
            <p:nvPr/>
          </p:nvSpPr>
          <p:spPr bwMode="auto">
            <a:xfrm>
              <a:off x="636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69" name="Oval 408"/>
            <p:cNvSpPr>
              <a:spLocks noChangeArrowheads="1"/>
            </p:cNvSpPr>
            <p:nvPr/>
          </p:nvSpPr>
          <p:spPr bwMode="auto">
            <a:xfrm>
              <a:off x="649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70" name="Oval 409"/>
            <p:cNvSpPr>
              <a:spLocks noChangeArrowheads="1"/>
            </p:cNvSpPr>
            <p:nvPr/>
          </p:nvSpPr>
          <p:spPr bwMode="auto">
            <a:xfrm>
              <a:off x="662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71" name="Oval 410"/>
            <p:cNvSpPr>
              <a:spLocks noChangeArrowheads="1"/>
            </p:cNvSpPr>
            <p:nvPr/>
          </p:nvSpPr>
          <p:spPr bwMode="auto">
            <a:xfrm>
              <a:off x="688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72" name="Oval 411"/>
            <p:cNvSpPr>
              <a:spLocks noChangeArrowheads="1"/>
            </p:cNvSpPr>
            <p:nvPr/>
          </p:nvSpPr>
          <p:spPr bwMode="auto">
            <a:xfrm>
              <a:off x="700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73" name="Oval 412"/>
            <p:cNvSpPr>
              <a:spLocks noChangeArrowheads="1"/>
            </p:cNvSpPr>
            <p:nvPr/>
          </p:nvSpPr>
          <p:spPr bwMode="auto">
            <a:xfrm>
              <a:off x="713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74" name="Oval 413"/>
            <p:cNvSpPr>
              <a:spLocks noChangeArrowheads="1"/>
            </p:cNvSpPr>
            <p:nvPr/>
          </p:nvSpPr>
          <p:spPr bwMode="auto">
            <a:xfrm>
              <a:off x="726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75" name="Oval 414"/>
            <p:cNvSpPr>
              <a:spLocks noChangeArrowheads="1"/>
            </p:cNvSpPr>
            <p:nvPr/>
          </p:nvSpPr>
          <p:spPr bwMode="auto">
            <a:xfrm>
              <a:off x="739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76" name="Oval 415"/>
            <p:cNvSpPr>
              <a:spLocks noChangeArrowheads="1"/>
            </p:cNvSpPr>
            <p:nvPr/>
          </p:nvSpPr>
          <p:spPr bwMode="auto">
            <a:xfrm>
              <a:off x="688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77" name="Oval 416"/>
            <p:cNvSpPr>
              <a:spLocks noChangeArrowheads="1"/>
            </p:cNvSpPr>
            <p:nvPr/>
          </p:nvSpPr>
          <p:spPr bwMode="auto">
            <a:xfrm>
              <a:off x="700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78" name="Oval 417"/>
            <p:cNvSpPr>
              <a:spLocks noChangeArrowheads="1"/>
            </p:cNvSpPr>
            <p:nvPr/>
          </p:nvSpPr>
          <p:spPr bwMode="auto">
            <a:xfrm>
              <a:off x="713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79" name="Oval 418"/>
            <p:cNvSpPr>
              <a:spLocks noChangeArrowheads="1"/>
            </p:cNvSpPr>
            <p:nvPr/>
          </p:nvSpPr>
          <p:spPr bwMode="auto">
            <a:xfrm>
              <a:off x="726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80" name="Oval 419"/>
            <p:cNvSpPr>
              <a:spLocks noChangeArrowheads="1"/>
            </p:cNvSpPr>
            <p:nvPr/>
          </p:nvSpPr>
          <p:spPr bwMode="auto">
            <a:xfrm>
              <a:off x="739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81" name="Oval 420"/>
            <p:cNvSpPr>
              <a:spLocks noChangeArrowheads="1"/>
            </p:cNvSpPr>
            <p:nvPr/>
          </p:nvSpPr>
          <p:spPr bwMode="auto">
            <a:xfrm>
              <a:off x="765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82" name="Oval 421"/>
            <p:cNvSpPr>
              <a:spLocks noChangeArrowheads="1"/>
            </p:cNvSpPr>
            <p:nvPr/>
          </p:nvSpPr>
          <p:spPr bwMode="auto">
            <a:xfrm>
              <a:off x="7783"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83" name="Oval 422"/>
            <p:cNvSpPr>
              <a:spLocks noChangeArrowheads="1"/>
            </p:cNvSpPr>
            <p:nvPr/>
          </p:nvSpPr>
          <p:spPr bwMode="auto">
            <a:xfrm>
              <a:off x="791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84" name="Oval 423"/>
            <p:cNvSpPr>
              <a:spLocks noChangeArrowheads="1"/>
            </p:cNvSpPr>
            <p:nvPr/>
          </p:nvSpPr>
          <p:spPr bwMode="auto">
            <a:xfrm>
              <a:off x="804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85" name="Oval 424"/>
            <p:cNvSpPr>
              <a:spLocks noChangeArrowheads="1"/>
            </p:cNvSpPr>
            <p:nvPr/>
          </p:nvSpPr>
          <p:spPr bwMode="auto">
            <a:xfrm>
              <a:off x="817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86" name="Oval 425"/>
            <p:cNvSpPr>
              <a:spLocks noChangeArrowheads="1"/>
            </p:cNvSpPr>
            <p:nvPr/>
          </p:nvSpPr>
          <p:spPr bwMode="auto">
            <a:xfrm>
              <a:off x="765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87" name="Oval 426"/>
            <p:cNvSpPr>
              <a:spLocks noChangeArrowheads="1"/>
            </p:cNvSpPr>
            <p:nvPr/>
          </p:nvSpPr>
          <p:spPr bwMode="auto">
            <a:xfrm>
              <a:off x="7783"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88" name="Oval 427"/>
            <p:cNvSpPr>
              <a:spLocks noChangeArrowheads="1"/>
            </p:cNvSpPr>
            <p:nvPr/>
          </p:nvSpPr>
          <p:spPr bwMode="auto">
            <a:xfrm>
              <a:off x="791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89" name="Oval 428"/>
            <p:cNvSpPr>
              <a:spLocks noChangeArrowheads="1"/>
            </p:cNvSpPr>
            <p:nvPr/>
          </p:nvSpPr>
          <p:spPr bwMode="auto">
            <a:xfrm>
              <a:off x="804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90" name="Oval 429"/>
            <p:cNvSpPr>
              <a:spLocks noChangeArrowheads="1"/>
            </p:cNvSpPr>
            <p:nvPr/>
          </p:nvSpPr>
          <p:spPr bwMode="auto">
            <a:xfrm>
              <a:off x="817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91" name="Oval 430"/>
            <p:cNvSpPr>
              <a:spLocks noChangeArrowheads="1"/>
            </p:cNvSpPr>
            <p:nvPr/>
          </p:nvSpPr>
          <p:spPr bwMode="auto">
            <a:xfrm>
              <a:off x="842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92" name="Oval 431"/>
            <p:cNvSpPr>
              <a:spLocks noChangeArrowheads="1"/>
            </p:cNvSpPr>
            <p:nvPr/>
          </p:nvSpPr>
          <p:spPr bwMode="auto">
            <a:xfrm>
              <a:off x="8557"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93" name="Oval 432"/>
            <p:cNvSpPr>
              <a:spLocks noChangeArrowheads="1"/>
            </p:cNvSpPr>
            <p:nvPr/>
          </p:nvSpPr>
          <p:spPr bwMode="auto">
            <a:xfrm>
              <a:off x="8686"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94" name="Oval 433"/>
            <p:cNvSpPr>
              <a:spLocks noChangeArrowheads="1"/>
            </p:cNvSpPr>
            <p:nvPr/>
          </p:nvSpPr>
          <p:spPr bwMode="auto">
            <a:xfrm>
              <a:off x="8815"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95" name="Oval 434"/>
            <p:cNvSpPr>
              <a:spLocks noChangeArrowheads="1"/>
            </p:cNvSpPr>
            <p:nvPr/>
          </p:nvSpPr>
          <p:spPr bwMode="auto">
            <a:xfrm>
              <a:off x="8944"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496" name="Oval 435"/>
            <p:cNvSpPr>
              <a:spLocks noChangeArrowheads="1"/>
            </p:cNvSpPr>
            <p:nvPr/>
          </p:nvSpPr>
          <p:spPr bwMode="auto">
            <a:xfrm>
              <a:off x="842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97" name="Oval 436"/>
            <p:cNvSpPr>
              <a:spLocks noChangeArrowheads="1"/>
            </p:cNvSpPr>
            <p:nvPr/>
          </p:nvSpPr>
          <p:spPr bwMode="auto">
            <a:xfrm>
              <a:off x="8557"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98" name="Oval 437"/>
            <p:cNvSpPr>
              <a:spLocks noChangeArrowheads="1"/>
            </p:cNvSpPr>
            <p:nvPr/>
          </p:nvSpPr>
          <p:spPr bwMode="auto">
            <a:xfrm>
              <a:off x="8686"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499" name="Oval 438"/>
            <p:cNvSpPr>
              <a:spLocks noChangeArrowheads="1"/>
            </p:cNvSpPr>
            <p:nvPr/>
          </p:nvSpPr>
          <p:spPr bwMode="auto">
            <a:xfrm>
              <a:off x="8815"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500" name="Oval 439"/>
            <p:cNvSpPr>
              <a:spLocks noChangeArrowheads="1"/>
            </p:cNvSpPr>
            <p:nvPr/>
          </p:nvSpPr>
          <p:spPr bwMode="auto">
            <a:xfrm>
              <a:off x="8944"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501" name="Oval 440"/>
            <p:cNvSpPr>
              <a:spLocks noChangeArrowheads="1"/>
            </p:cNvSpPr>
            <p:nvPr/>
          </p:nvSpPr>
          <p:spPr bwMode="auto">
            <a:xfrm>
              <a:off x="9202"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502" name="Oval 441"/>
            <p:cNvSpPr>
              <a:spLocks noChangeArrowheads="1"/>
            </p:cNvSpPr>
            <p:nvPr/>
          </p:nvSpPr>
          <p:spPr bwMode="auto">
            <a:xfrm>
              <a:off x="9331"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503" name="Oval 442"/>
            <p:cNvSpPr>
              <a:spLocks noChangeArrowheads="1"/>
            </p:cNvSpPr>
            <p:nvPr/>
          </p:nvSpPr>
          <p:spPr bwMode="auto">
            <a:xfrm>
              <a:off x="9460"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504" name="Oval 443"/>
            <p:cNvSpPr>
              <a:spLocks noChangeArrowheads="1"/>
            </p:cNvSpPr>
            <p:nvPr/>
          </p:nvSpPr>
          <p:spPr bwMode="auto">
            <a:xfrm>
              <a:off x="9589"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505" name="Oval 444"/>
            <p:cNvSpPr>
              <a:spLocks noChangeArrowheads="1"/>
            </p:cNvSpPr>
            <p:nvPr/>
          </p:nvSpPr>
          <p:spPr bwMode="auto">
            <a:xfrm>
              <a:off x="9718" y="1333"/>
              <a:ext cx="86" cy="86"/>
            </a:xfrm>
            <a:prstGeom prst="ellipse">
              <a:avLst/>
            </a:prstGeom>
            <a:solidFill>
              <a:srgbClr val="FFFFFF"/>
            </a:solidFill>
            <a:ln w="9525">
              <a:solidFill>
                <a:srgbClr val="000000"/>
              </a:solidFill>
              <a:round/>
              <a:headEnd/>
              <a:tailEnd/>
            </a:ln>
          </p:spPr>
          <p:txBody>
            <a:bodyPr/>
            <a:lstStyle/>
            <a:p>
              <a:endParaRPr lang="en-US"/>
            </a:p>
          </p:txBody>
        </p:sp>
        <p:sp>
          <p:nvSpPr>
            <p:cNvPr id="20506" name="Oval 445"/>
            <p:cNvSpPr>
              <a:spLocks noChangeArrowheads="1"/>
            </p:cNvSpPr>
            <p:nvPr/>
          </p:nvSpPr>
          <p:spPr bwMode="auto">
            <a:xfrm>
              <a:off x="9202"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507" name="Oval 446"/>
            <p:cNvSpPr>
              <a:spLocks noChangeArrowheads="1"/>
            </p:cNvSpPr>
            <p:nvPr/>
          </p:nvSpPr>
          <p:spPr bwMode="auto">
            <a:xfrm>
              <a:off x="9331"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508" name="Oval 447"/>
            <p:cNvSpPr>
              <a:spLocks noChangeArrowheads="1"/>
            </p:cNvSpPr>
            <p:nvPr/>
          </p:nvSpPr>
          <p:spPr bwMode="auto">
            <a:xfrm>
              <a:off x="9460"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509" name="Oval 448"/>
            <p:cNvSpPr>
              <a:spLocks noChangeArrowheads="1"/>
            </p:cNvSpPr>
            <p:nvPr/>
          </p:nvSpPr>
          <p:spPr bwMode="auto">
            <a:xfrm>
              <a:off x="9589"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510" name="Oval 449"/>
            <p:cNvSpPr>
              <a:spLocks noChangeArrowheads="1"/>
            </p:cNvSpPr>
            <p:nvPr/>
          </p:nvSpPr>
          <p:spPr bwMode="auto">
            <a:xfrm>
              <a:off x="9718" y="1161"/>
              <a:ext cx="86" cy="86"/>
            </a:xfrm>
            <a:prstGeom prst="ellipse">
              <a:avLst/>
            </a:prstGeom>
            <a:solidFill>
              <a:srgbClr val="FFFFFF"/>
            </a:solidFill>
            <a:ln w="9525">
              <a:solidFill>
                <a:srgbClr val="000000"/>
              </a:solidFill>
              <a:round/>
              <a:headEnd/>
              <a:tailEnd/>
            </a:ln>
          </p:spPr>
          <p:txBody>
            <a:bodyPr/>
            <a:lstStyle/>
            <a:p>
              <a:endParaRPr lang="en-US"/>
            </a:p>
          </p:txBody>
        </p:sp>
        <p:sp>
          <p:nvSpPr>
            <p:cNvPr id="20511" name="Oval 450"/>
            <p:cNvSpPr>
              <a:spLocks noChangeArrowheads="1"/>
            </p:cNvSpPr>
            <p:nvPr/>
          </p:nvSpPr>
          <p:spPr bwMode="auto">
            <a:xfrm>
              <a:off x="5891" y="1462"/>
              <a:ext cx="129" cy="129"/>
            </a:xfrm>
            <a:prstGeom prst="ellipse">
              <a:avLst/>
            </a:prstGeom>
            <a:solidFill>
              <a:srgbClr val="000000"/>
            </a:solidFill>
            <a:ln w="9525">
              <a:solidFill>
                <a:srgbClr val="000000"/>
              </a:solidFill>
              <a:round/>
              <a:headEnd/>
              <a:tailEnd/>
            </a:ln>
          </p:spPr>
          <p:txBody>
            <a:bodyPr/>
            <a:lstStyle/>
            <a:p>
              <a:endParaRPr lang="en-US"/>
            </a:p>
          </p:txBody>
        </p:sp>
        <p:sp>
          <p:nvSpPr>
            <p:cNvPr id="20512" name="Oval 451"/>
            <p:cNvSpPr>
              <a:spLocks noChangeArrowheads="1"/>
            </p:cNvSpPr>
            <p:nvPr/>
          </p:nvSpPr>
          <p:spPr bwMode="auto">
            <a:xfrm>
              <a:off x="1634" y="1462"/>
              <a:ext cx="129" cy="129"/>
            </a:xfrm>
            <a:prstGeom prst="ellipse">
              <a:avLst/>
            </a:prstGeom>
            <a:solidFill>
              <a:srgbClr val="000000"/>
            </a:solidFill>
            <a:ln w="9525">
              <a:solidFill>
                <a:srgbClr val="000000"/>
              </a:solidFill>
              <a:round/>
              <a:headEnd/>
              <a:tailEnd/>
            </a:ln>
          </p:spPr>
          <p:txBody>
            <a:bodyPr/>
            <a:lstStyle/>
            <a:p>
              <a:endParaRPr lang="en-US"/>
            </a:p>
          </p:txBody>
        </p:sp>
        <p:sp>
          <p:nvSpPr>
            <p:cNvPr id="20513" name="Oval 452"/>
            <p:cNvSpPr>
              <a:spLocks noChangeArrowheads="1"/>
            </p:cNvSpPr>
            <p:nvPr/>
          </p:nvSpPr>
          <p:spPr bwMode="auto">
            <a:xfrm>
              <a:off x="10148" y="1462"/>
              <a:ext cx="129" cy="129"/>
            </a:xfrm>
            <a:prstGeom prst="ellipse">
              <a:avLst/>
            </a:prstGeom>
            <a:solidFill>
              <a:srgbClr val="000000"/>
            </a:solidFill>
            <a:ln w="9525">
              <a:solidFill>
                <a:srgbClr val="000000"/>
              </a:solidFill>
              <a:round/>
              <a:headEnd/>
              <a:tailEnd/>
            </a:ln>
          </p:spPr>
          <p:txBody>
            <a:bodyPr/>
            <a:lstStyle/>
            <a:p>
              <a:endParaRPr lang="en-US"/>
            </a:p>
          </p:txBody>
        </p:sp>
        <p:sp>
          <p:nvSpPr>
            <p:cNvPr id="20514" name="Rectangle 453"/>
            <p:cNvSpPr>
              <a:spLocks noChangeArrowheads="1"/>
            </p:cNvSpPr>
            <p:nvPr/>
          </p:nvSpPr>
          <p:spPr bwMode="auto">
            <a:xfrm>
              <a:off x="1548" y="2752"/>
              <a:ext cx="8858" cy="1462"/>
            </a:xfrm>
            <a:prstGeom prst="rect">
              <a:avLst/>
            </a:prstGeom>
            <a:solidFill>
              <a:srgbClr val="FFFFFF"/>
            </a:solidFill>
            <a:ln w="9525">
              <a:solidFill>
                <a:srgbClr val="000000"/>
              </a:solidFill>
              <a:miter lim="800000"/>
              <a:headEnd/>
              <a:tailEnd/>
            </a:ln>
          </p:spPr>
          <p:txBody>
            <a:bodyPr/>
            <a:lstStyle/>
            <a:p>
              <a:endParaRPr lang="en-US"/>
            </a:p>
          </p:txBody>
        </p:sp>
        <p:sp>
          <p:nvSpPr>
            <p:cNvPr id="20515" name="Oval 454"/>
            <p:cNvSpPr>
              <a:spLocks noChangeArrowheads="1"/>
            </p:cNvSpPr>
            <p:nvPr/>
          </p:nvSpPr>
          <p:spPr bwMode="auto">
            <a:xfrm>
              <a:off x="159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16" name="Oval 455"/>
            <p:cNvSpPr>
              <a:spLocks noChangeArrowheads="1"/>
            </p:cNvSpPr>
            <p:nvPr/>
          </p:nvSpPr>
          <p:spPr bwMode="auto">
            <a:xfrm>
              <a:off x="159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17" name="Oval 456"/>
            <p:cNvSpPr>
              <a:spLocks noChangeArrowheads="1"/>
            </p:cNvSpPr>
            <p:nvPr/>
          </p:nvSpPr>
          <p:spPr bwMode="auto">
            <a:xfrm>
              <a:off x="159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18" name="Oval 457"/>
            <p:cNvSpPr>
              <a:spLocks noChangeArrowheads="1"/>
            </p:cNvSpPr>
            <p:nvPr/>
          </p:nvSpPr>
          <p:spPr bwMode="auto">
            <a:xfrm>
              <a:off x="159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19" name="Oval 458"/>
            <p:cNvSpPr>
              <a:spLocks noChangeArrowheads="1"/>
            </p:cNvSpPr>
            <p:nvPr/>
          </p:nvSpPr>
          <p:spPr bwMode="auto">
            <a:xfrm>
              <a:off x="159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20" name="Oval 459"/>
            <p:cNvSpPr>
              <a:spLocks noChangeArrowheads="1"/>
            </p:cNvSpPr>
            <p:nvPr/>
          </p:nvSpPr>
          <p:spPr bwMode="auto">
            <a:xfrm>
              <a:off x="172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21" name="Oval 460"/>
            <p:cNvSpPr>
              <a:spLocks noChangeArrowheads="1"/>
            </p:cNvSpPr>
            <p:nvPr/>
          </p:nvSpPr>
          <p:spPr bwMode="auto">
            <a:xfrm>
              <a:off x="172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22" name="Oval 461"/>
            <p:cNvSpPr>
              <a:spLocks noChangeArrowheads="1"/>
            </p:cNvSpPr>
            <p:nvPr/>
          </p:nvSpPr>
          <p:spPr bwMode="auto">
            <a:xfrm>
              <a:off x="172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23" name="Oval 462"/>
            <p:cNvSpPr>
              <a:spLocks noChangeArrowheads="1"/>
            </p:cNvSpPr>
            <p:nvPr/>
          </p:nvSpPr>
          <p:spPr bwMode="auto">
            <a:xfrm>
              <a:off x="172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24" name="Oval 463"/>
            <p:cNvSpPr>
              <a:spLocks noChangeArrowheads="1"/>
            </p:cNvSpPr>
            <p:nvPr/>
          </p:nvSpPr>
          <p:spPr bwMode="auto">
            <a:xfrm>
              <a:off x="172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25" name="Oval 464"/>
            <p:cNvSpPr>
              <a:spLocks noChangeArrowheads="1"/>
            </p:cNvSpPr>
            <p:nvPr/>
          </p:nvSpPr>
          <p:spPr bwMode="auto">
            <a:xfrm>
              <a:off x="184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26" name="Oval 465"/>
            <p:cNvSpPr>
              <a:spLocks noChangeArrowheads="1"/>
            </p:cNvSpPr>
            <p:nvPr/>
          </p:nvSpPr>
          <p:spPr bwMode="auto">
            <a:xfrm>
              <a:off x="184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27" name="Oval 466"/>
            <p:cNvSpPr>
              <a:spLocks noChangeArrowheads="1"/>
            </p:cNvSpPr>
            <p:nvPr/>
          </p:nvSpPr>
          <p:spPr bwMode="auto">
            <a:xfrm>
              <a:off x="184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28" name="Oval 467"/>
            <p:cNvSpPr>
              <a:spLocks noChangeArrowheads="1"/>
            </p:cNvSpPr>
            <p:nvPr/>
          </p:nvSpPr>
          <p:spPr bwMode="auto">
            <a:xfrm>
              <a:off x="184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29" name="Oval 468"/>
            <p:cNvSpPr>
              <a:spLocks noChangeArrowheads="1"/>
            </p:cNvSpPr>
            <p:nvPr/>
          </p:nvSpPr>
          <p:spPr bwMode="auto">
            <a:xfrm>
              <a:off x="184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30" name="Oval 469"/>
            <p:cNvSpPr>
              <a:spLocks noChangeArrowheads="1"/>
            </p:cNvSpPr>
            <p:nvPr/>
          </p:nvSpPr>
          <p:spPr bwMode="auto">
            <a:xfrm>
              <a:off x="197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31" name="Oval 470"/>
            <p:cNvSpPr>
              <a:spLocks noChangeArrowheads="1"/>
            </p:cNvSpPr>
            <p:nvPr/>
          </p:nvSpPr>
          <p:spPr bwMode="auto">
            <a:xfrm>
              <a:off x="197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32" name="Oval 471"/>
            <p:cNvSpPr>
              <a:spLocks noChangeArrowheads="1"/>
            </p:cNvSpPr>
            <p:nvPr/>
          </p:nvSpPr>
          <p:spPr bwMode="auto">
            <a:xfrm>
              <a:off x="197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33" name="Oval 472"/>
            <p:cNvSpPr>
              <a:spLocks noChangeArrowheads="1"/>
            </p:cNvSpPr>
            <p:nvPr/>
          </p:nvSpPr>
          <p:spPr bwMode="auto">
            <a:xfrm>
              <a:off x="197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34" name="Oval 473"/>
            <p:cNvSpPr>
              <a:spLocks noChangeArrowheads="1"/>
            </p:cNvSpPr>
            <p:nvPr/>
          </p:nvSpPr>
          <p:spPr bwMode="auto">
            <a:xfrm>
              <a:off x="197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35" name="Oval 474"/>
            <p:cNvSpPr>
              <a:spLocks noChangeArrowheads="1"/>
            </p:cNvSpPr>
            <p:nvPr/>
          </p:nvSpPr>
          <p:spPr bwMode="auto">
            <a:xfrm>
              <a:off x="210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36" name="Oval 475"/>
            <p:cNvSpPr>
              <a:spLocks noChangeArrowheads="1"/>
            </p:cNvSpPr>
            <p:nvPr/>
          </p:nvSpPr>
          <p:spPr bwMode="auto">
            <a:xfrm>
              <a:off x="210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37" name="Oval 476"/>
            <p:cNvSpPr>
              <a:spLocks noChangeArrowheads="1"/>
            </p:cNvSpPr>
            <p:nvPr/>
          </p:nvSpPr>
          <p:spPr bwMode="auto">
            <a:xfrm>
              <a:off x="210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38" name="Oval 477"/>
            <p:cNvSpPr>
              <a:spLocks noChangeArrowheads="1"/>
            </p:cNvSpPr>
            <p:nvPr/>
          </p:nvSpPr>
          <p:spPr bwMode="auto">
            <a:xfrm>
              <a:off x="210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39" name="Oval 478"/>
            <p:cNvSpPr>
              <a:spLocks noChangeArrowheads="1"/>
            </p:cNvSpPr>
            <p:nvPr/>
          </p:nvSpPr>
          <p:spPr bwMode="auto">
            <a:xfrm>
              <a:off x="210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40" name="Oval 479"/>
            <p:cNvSpPr>
              <a:spLocks noChangeArrowheads="1"/>
            </p:cNvSpPr>
            <p:nvPr/>
          </p:nvSpPr>
          <p:spPr bwMode="auto">
            <a:xfrm>
              <a:off x="223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41" name="Oval 480"/>
            <p:cNvSpPr>
              <a:spLocks noChangeArrowheads="1"/>
            </p:cNvSpPr>
            <p:nvPr/>
          </p:nvSpPr>
          <p:spPr bwMode="auto">
            <a:xfrm>
              <a:off x="223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42" name="Oval 481"/>
            <p:cNvSpPr>
              <a:spLocks noChangeArrowheads="1"/>
            </p:cNvSpPr>
            <p:nvPr/>
          </p:nvSpPr>
          <p:spPr bwMode="auto">
            <a:xfrm>
              <a:off x="223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43" name="Oval 482"/>
            <p:cNvSpPr>
              <a:spLocks noChangeArrowheads="1"/>
            </p:cNvSpPr>
            <p:nvPr/>
          </p:nvSpPr>
          <p:spPr bwMode="auto">
            <a:xfrm>
              <a:off x="223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44" name="Oval 483"/>
            <p:cNvSpPr>
              <a:spLocks noChangeArrowheads="1"/>
            </p:cNvSpPr>
            <p:nvPr/>
          </p:nvSpPr>
          <p:spPr bwMode="auto">
            <a:xfrm>
              <a:off x="223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45" name="Oval 484"/>
            <p:cNvSpPr>
              <a:spLocks noChangeArrowheads="1"/>
            </p:cNvSpPr>
            <p:nvPr/>
          </p:nvSpPr>
          <p:spPr bwMode="auto">
            <a:xfrm>
              <a:off x="236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46" name="Oval 485"/>
            <p:cNvSpPr>
              <a:spLocks noChangeArrowheads="1"/>
            </p:cNvSpPr>
            <p:nvPr/>
          </p:nvSpPr>
          <p:spPr bwMode="auto">
            <a:xfrm>
              <a:off x="236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47" name="Oval 486"/>
            <p:cNvSpPr>
              <a:spLocks noChangeArrowheads="1"/>
            </p:cNvSpPr>
            <p:nvPr/>
          </p:nvSpPr>
          <p:spPr bwMode="auto">
            <a:xfrm>
              <a:off x="236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48" name="Oval 487"/>
            <p:cNvSpPr>
              <a:spLocks noChangeArrowheads="1"/>
            </p:cNvSpPr>
            <p:nvPr/>
          </p:nvSpPr>
          <p:spPr bwMode="auto">
            <a:xfrm>
              <a:off x="236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49" name="Oval 488"/>
            <p:cNvSpPr>
              <a:spLocks noChangeArrowheads="1"/>
            </p:cNvSpPr>
            <p:nvPr/>
          </p:nvSpPr>
          <p:spPr bwMode="auto">
            <a:xfrm>
              <a:off x="236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50" name="Oval 489"/>
            <p:cNvSpPr>
              <a:spLocks noChangeArrowheads="1"/>
            </p:cNvSpPr>
            <p:nvPr/>
          </p:nvSpPr>
          <p:spPr bwMode="auto">
            <a:xfrm>
              <a:off x="249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51" name="Oval 490"/>
            <p:cNvSpPr>
              <a:spLocks noChangeArrowheads="1"/>
            </p:cNvSpPr>
            <p:nvPr/>
          </p:nvSpPr>
          <p:spPr bwMode="auto">
            <a:xfrm>
              <a:off x="249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52" name="Oval 491"/>
            <p:cNvSpPr>
              <a:spLocks noChangeArrowheads="1"/>
            </p:cNvSpPr>
            <p:nvPr/>
          </p:nvSpPr>
          <p:spPr bwMode="auto">
            <a:xfrm>
              <a:off x="249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53" name="Oval 492"/>
            <p:cNvSpPr>
              <a:spLocks noChangeArrowheads="1"/>
            </p:cNvSpPr>
            <p:nvPr/>
          </p:nvSpPr>
          <p:spPr bwMode="auto">
            <a:xfrm>
              <a:off x="249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54" name="Oval 493"/>
            <p:cNvSpPr>
              <a:spLocks noChangeArrowheads="1"/>
            </p:cNvSpPr>
            <p:nvPr/>
          </p:nvSpPr>
          <p:spPr bwMode="auto">
            <a:xfrm>
              <a:off x="249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55" name="Oval 494"/>
            <p:cNvSpPr>
              <a:spLocks noChangeArrowheads="1"/>
            </p:cNvSpPr>
            <p:nvPr/>
          </p:nvSpPr>
          <p:spPr bwMode="auto">
            <a:xfrm>
              <a:off x="262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56" name="Oval 495"/>
            <p:cNvSpPr>
              <a:spLocks noChangeArrowheads="1"/>
            </p:cNvSpPr>
            <p:nvPr/>
          </p:nvSpPr>
          <p:spPr bwMode="auto">
            <a:xfrm>
              <a:off x="262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57" name="Oval 496"/>
            <p:cNvSpPr>
              <a:spLocks noChangeArrowheads="1"/>
            </p:cNvSpPr>
            <p:nvPr/>
          </p:nvSpPr>
          <p:spPr bwMode="auto">
            <a:xfrm>
              <a:off x="262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58" name="Oval 497"/>
            <p:cNvSpPr>
              <a:spLocks noChangeArrowheads="1"/>
            </p:cNvSpPr>
            <p:nvPr/>
          </p:nvSpPr>
          <p:spPr bwMode="auto">
            <a:xfrm>
              <a:off x="262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59" name="Oval 498"/>
            <p:cNvSpPr>
              <a:spLocks noChangeArrowheads="1"/>
            </p:cNvSpPr>
            <p:nvPr/>
          </p:nvSpPr>
          <p:spPr bwMode="auto">
            <a:xfrm>
              <a:off x="262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60" name="Oval 499"/>
            <p:cNvSpPr>
              <a:spLocks noChangeArrowheads="1"/>
            </p:cNvSpPr>
            <p:nvPr/>
          </p:nvSpPr>
          <p:spPr bwMode="auto">
            <a:xfrm>
              <a:off x="275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61" name="Oval 500"/>
            <p:cNvSpPr>
              <a:spLocks noChangeArrowheads="1"/>
            </p:cNvSpPr>
            <p:nvPr/>
          </p:nvSpPr>
          <p:spPr bwMode="auto">
            <a:xfrm>
              <a:off x="275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62" name="Oval 501"/>
            <p:cNvSpPr>
              <a:spLocks noChangeArrowheads="1"/>
            </p:cNvSpPr>
            <p:nvPr/>
          </p:nvSpPr>
          <p:spPr bwMode="auto">
            <a:xfrm>
              <a:off x="275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63" name="Oval 502"/>
            <p:cNvSpPr>
              <a:spLocks noChangeArrowheads="1"/>
            </p:cNvSpPr>
            <p:nvPr/>
          </p:nvSpPr>
          <p:spPr bwMode="auto">
            <a:xfrm>
              <a:off x="275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64" name="Oval 503"/>
            <p:cNvSpPr>
              <a:spLocks noChangeArrowheads="1"/>
            </p:cNvSpPr>
            <p:nvPr/>
          </p:nvSpPr>
          <p:spPr bwMode="auto">
            <a:xfrm>
              <a:off x="275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65" name="Oval 504"/>
            <p:cNvSpPr>
              <a:spLocks noChangeArrowheads="1"/>
            </p:cNvSpPr>
            <p:nvPr/>
          </p:nvSpPr>
          <p:spPr bwMode="auto">
            <a:xfrm>
              <a:off x="288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66" name="Oval 505"/>
            <p:cNvSpPr>
              <a:spLocks noChangeArrowheads="1"/>
            </p:cNvSpPr>
            <p:nvPr/>
          </p:nvSpPr>
          <p:spPr bwMode="auto">
            <a:xfrm>
              <a:off x="288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67" name="Oval 506"/>
            <p:cNvSpPr>
              <a:spLocks noChangeArrowheads="1"/>
            </p:cNvSpPr>
            <p:nvPr/>
          </p:nvSpPr>
          <p:spPr bwMode="auto">
            <a:xfrm>
              <a:off x="288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68" name="Oval 507"/>
            <p:cNvSpPr>
              <a:spLocks noChangeArrowheads="1"/>
            </p:cNvSpPr>
            <p:nvPr/>
          </p:nvSpPr>
          <p:spPr bwMode="auto">
            <a:xfrm>
              <a:off x="288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69" name="Oval 508"/>
            <p:cNvSpPr>
              <a:spLocks noChangeArrowheads="1"/>
            </p:cNvSpPr>
            <p:nvPr/>
          </p:nvSpPr>
          <p:spPr bwMode="auto">
            <a:xfrm>
              <a:off x="288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70" name="Oval 509"/>
            <p:cNvSpPr>
              <a:spLocks noChangeArrowheads="1"/>
            </p:cNvSpPr>
            <p:nvPr/>
          </p:nvSpPr>
          <p:spPr bwMode="auto">
            <a:xfrm>
              <a:off x="301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71" name="Oval 510"/>
            <p:cNvSpPr>
              <a:spLocks noChangeArrowheads="1"/>
            </p:cNvSpPr>
            <p:nvPr/>
          </p:nvSpPr>
          <p:spPr bwMode="auto">
            <a:xfrm>
              <a:off x="301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72" name="Oval 511"/>
            <p:cNvSpPr>
              <a:spLocks noChangeArrowheads="1"/>
            </p:cNvSpPr>
            <p:nvPr/>
          </p:nvSpPr>
          <p:spPr bwMode="auto">
            <a:xfrm>
              <a:off x="301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73" name="Oval 512"/>
            <p:cNvSpPr>
              <a:spLocks noChangeArrowheads="1"/>
            </p:cNvSpPr>
            <p:nvPr/>
          </p:nvSpPr>
          <p:spPr bwMode="auto">
            <a:xfrm>
              <a:off x="301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74" name="Oval 513"/>
            <p:cNvSpPr>
              <a:spLocks noChangeArrowheads="1"/>
            </p:cNvSpPr>
            <p:nvPr/>
          </p:nvSpPr>
          <p:spPr bwMode="auto">
            <a:xfrm>
              <a:off x="301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75" name="Oval 514"/>
            <p:cNvSpPr>
              <a:spLocks noChangeArrowheads="1"/>
            </p:cNvSpPr>
            <p:nvPr/>
          </p:nvSpPr>
          <p:spPr bwMode="auto">
            <a:xfrm>
              <a:off x="313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76" name="Oval 515"/>
            <p:cNvSpPr>
              <a:spLocks noChangeArrowheads="1"/>
            </p:cNvSpPr>
            <p:nvPr/>
          </p:nvSpPr>
          <p:spPr bwMode="auto">
            <a:xfrm>
              <a:off x="313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77" name="Oval 516"/>
            <p:cNvSpPr>
              <a:spLocks noChangeArrowheads="1"/>
            </p:cNvSpPr>
            <p:nvPr/>
          </p:nvSpPr>
          <p:spPr bwMode="auto">
            <a:xfrm>
              <a:off x="313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78" name="Oval 517"/>
            <p:cNvSpPr>
              <a:spLocks noChangeArrowheads="1"/>
            </p:cNvSpPr>
            <p:nvPr/>
          </p:nvSpPr>
          <p:spPr bwMode="auto">
            <a:xfrm>
              <a:off x="313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79" name="Oval 518"/>
            <p:cNvSpPr>
              <a:spLocks noChangeArrowheads="1"/>
            </p:cNvSpPr>
            <p:nvPr/>
          </p:nvSpPr>
          <p:spPr bwMode="auto">
            <a:xfrm>
              <a:off x="313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80" name="Oval 519"/>
            <p:cNvSpPr>
              <a:spLocks noChangeArrowheads="1"/>
            </p:cNvSpPr>
            <p:nvPr/>
          </p:nvSpPr>
          <p:spPr bwMode="auto">
            <a:xfrm>
              <a:off x="326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81" name="Oval 520"/>
            <p:cNvSpPr>
              <a:spLocks noChangeArrowheads="1"/>
            </p:cNvSpPr>
            <p:nvPr/>
          </p:nvSpPr>
          <p:spPr bwMode="auto">
            <a:xfrm>
              <a:off x="326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82" name="Oval 521"/>
            <p:cNvSpPr>
              <a:spLocks noChangeArrowheads="1"/>
            </p:cNvSpPr>
            <p:nvPr/>
          </p:nvSpPr>
          <p:spPr bwMode="auto">
            <a:xfrm>
              <a:off x="326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83" name="Oval 522"/>
            <p:cNvSpPr>
              <a:spLocks noChangeArrowheads="1"/>
            </p:cNvSpPr>
            <p:nvPr/>
          </p:nvSpPr>
          <p:spPr bwMode="auto">
            <a:xfrm>
              <a:off x="326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84" name="Oval 523"/>
            <p:cNvSpPr>
              <a:spLocks noChangeArrowheads="1"/>
            </p:cNvSpPr>
            <p:nvPr/>
          </p:nvSpPr>
          <p:spPr bwMode="auto">
            <a:xfrm>
              <a:off x="326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85" name="Oval 524"/>
            <p:cNvSpPr>
              <a:spLocks noChangeArrowheads="1"/>
            </p:cNvSpPr>
            <p:nvPr/>
          </p:nvSpPr>
          <p:spPr bwMode="auto">
            <a:xfrm>
              <a:off x="339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86" name="Oval 525"/>
            <p:cNvSpPr>
              <a:spLocks noChangeArrowheads="1"/>
            </p:cNvSpPr>
            <p:nvPr/>
          </p:nvSpPr>
          <p:spPr bwMode="auto">
            <a:xfrm>
              <a:off x="339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87" name="Oval 526"/>
            <p:cNvSpPr>
              <a:spLocks noChangeArrowheads="1"/>
            </p:cNvSpPr>
            <p:nvPr/>
          </p:nvSpPr>
          <p:spPr bwMode="auto">
            <a:xfrm>
              <a:off x="339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88" name="Oval 527"/>
            <p:cNvSpPr>
              <a:spLocks noChangeArrowheads="1"/>
            </p:cNvSpPr>
            <p:nvPr/>
          </p:nvSpPr>
          <p:spPr bwMode="auto">
            <a:xfrm>
              <a:off x="339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89" name="Oval 528"/>
            <p:cNvSpPr>
              <a:spLocks noChangeArrowheads="1"/>
            </p:cNvSpPr>
            <p:nvPr/>
          </p:nvSpPr>
          <p:spPr bwMode="auto">
            <a:xfrm>
              <a:off x="339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90" name="Oval 529"/>
            <p:cNvSpPr>
              <a:spLocks noChangeArrowheads="1"/>
            </p:cNvSpPr>
            <p:nvPr/>
          </p:nvSpPr>
          <p:spPr bwMode="auto">
            <a:xfrm>
              <a:off x="352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91" name="Oval 530"/>
            <p:cNvSpPr>
              <a:spLocks noChangeArrowheads="1"/>
            </p:cNvSpPr>
            <p:nvPr/>
          </p:nvSpPr>
          <p:spPr bwMode="auto">
            <a:xfrm>
              <a:off x="352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92" name="Oval 531"/>
            <p:cNvSpPr>
              <a:spLocks noChangeArrowheads="1"/>
            </p:cNvSpPr>
            <p:nvPr/>
          </p:nvSpPr>
          <p:spPr bwMode="auto">
            <a:xfrm>
              <a:off x="352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93" name="Oval 532"/>
            <p:cNvSpPr>
              <a:spLocks noChangeArrowheads="1"/>
            </p:cNvSpPr>
            <p:nvPr/>
          </p:nvSpPr>
          <p:spPr bwMode="auto">
            <a:xfrm>
              <a:off x="352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94" name="Oval 533"/>
            <p:cNvSpPr>
              <a:spLocks noChangeArrowheads="1"/>
            </p:cNvSpPr>
            <p:nvPr/>
          </p:nvSpPr>
          <p:spPr bwMode="auto">
            <a:xfrm>
              <a:off x="352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595" name="Oval 534"/>
            <p:cNvSpPr>
              <a:spLocks noChangeArrowheads="1"/>
            </p:cNvSpPr>
            <p:nvPr/>
          </p:nvSpPr>
          <p:spPr bwMode="auto">
            <a:xfrm>
              <a:off x="365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596" name="Oval 535"/>
            <p:cNvSpPr>
              <a:spLocks noChangeArrowheads="1"/>
            </p:cNvSpPr>
            <p:nvPr/>
          </p:nvSpPr>
          <p:spPr bwMode="auto">
            <a:xfrm>
              <a:off x="365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597" name="Oval 536"/>
            <p:cNvSpPr>
              <a:spLocks noChangeArrowheads="1"/>
            </p:cNvSpPr>
            <p:nvPr/>
          </p:nvSpPr>
          <p:spPr bwMode="auto">
            <a:xfrm>
              <a:off x="365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598" name="Oval 537"/>
            <p:cNvSpPr>
              <a:spLocks noChangeArrowheads="1"/>
            </p:cNvSpPr>
            <p:nvPr/>
          </p:nvSpPr>
          <p:spPr bwMode="auto">
            <a:xfrm>
              <a:off x="365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599" name="Oval 538"/>
            <p:cNvSpPr>
              <a:spLocks noChangeArrowheads="1"/>
            </p:cNvSpPr>
            <p:nvPr/>
          </p:nvSpPr>
          <p:spPr bwMode="auto">
            <a:xfrm>
              <a:off x="365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00" name="Oval 539"/>
            <p:cNvSpPr>
              <a:spLocks noChangeArrowheads="1"/>
            </p:cNvSpPr>
            <p:nvPr/>
          </p:nvSpPr>
          <p:spPr bwMode="auto">
            <a:xfrm>
              <a:off x="378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01" name="Oval 540"/>
            <p:cNvSpPr>
              <a:spLocks noChangeArrowheads="1"/>
            </p:cNvSpPr>
            <p:nvPr/>
          </p:nvSpPr>
          <p:spPr bwMode="auto">
            <a:xfrm>
              <a:off x="378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02" name="Oval 541"/>
            <p:cNvSpPr>
              <a:spLocks noChangeArrowheads="1"/>
            </p:cNvSpPr>
            <p:nvPr/>
          </p:nvSpPr>
          <p:spPr bwMode="auto">
            <a:xfrm>
              <a:off x="378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03" name="Oval 542"/>
            <p:cNvSpPr>
              <a:spLocks noChangeArrowheads="1"/>
            </p:cNvSpPr>
            <p:nvPr/>
          </p:nvSpPr>
          <p:spPr bwMode="auto">
            <a:xfrm>
              <a:off x="378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04" name="Oval 543"/>
            <p:cNvSpPr>
              <a:spLocks noChangeArrowheads="1"/>
            </p:cNvSpPr>
            <p:nvPr/>
          </p:nvSpPr>
          <p:spPr bwMode="auto">
            <a:xfrm>
              <a:off x="378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05" name="Oval 544"/>
            <p:cNvSpPr>
              <a:spLocks noChangeArrowheads="1"/>
            </p:cNvSpPr>
            <p:nvPr/>
          </p:nvSpPr>
          <p:spPr bwMode="auto">
            <a:xfrm>
              <a:off x="391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06" name="Oval 545"/>
            <p:cNvSpPr>
              <a:spLocks noChangeArrowheads="1"/>
            </p:cNvSpPr>
            <p:nvPr/>
          </p:nvSpPr>
          <p:spPr bwMode="auto">
            <a:xfrm>
              <a:off x="391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07" name="Oval 546"/>
            <p:cNvSpPr>
              <a:spLocks noChangeArrowheads="1"/>
            </p:cNvSpPr>
            <p:nvPr/>
          </p:nvSpPr>
          <p:spPr bwMode="auto">
            <a:xfrm>
              <a:off x="391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08" name="Oval 547"/>
            <p:cNvSpPr>
              <a:spLocks noChangeArrowheads="1"/>
            </p:cNvSpPr>
            <p:nvPr/>
          </p:nvSpPr>
          <p:spPr bwMode="auto">
            <a:xfrm>
              <a:off x="391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09" name="Oval 548"/>
            <p:cNvSpPr>
              <a:spLocks noChangeArrowheads="1"/>
            </p:cNvSpPr>
            <p:nvPr/>
          </p:nvSpPr>
          <p:spPr bwMode="auto">
            <a:xfrm>
              <a:off x="391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10" name="Oval 549"/>
            <p:cNvSpPr>
              <a:spLocks noChangeArrowheads="1"/>
            </p:cNvSpPr>
            <p:nvPr/>
          </p:nvSpPr>
          <p:spPr bwMode="auto">
            <a:xfrm>
              <a:off x="404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11" name="Oval 550"/>
            <p:cNvSpPr>
              <a:spLocks noChangeArrowheads="1"/>
            </p:cNvSpPr>
            <p:nvPr/>
          </p:nvSpPr>
          <p:spPr bwMode="auto">
            <a:xfrm>
              <a:off x="404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12" name="Oval 551"/>
            <p:cNvSpPr>
              <a:spLocks noChangeArrowheads="1"/>
            </p:cNvSpPr>
            <p:nvPr/>
          </p:nvSpPr>
          <p:spPr bwMode="auto">
            <a:xfrm>
              <a:off x="404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13" name="Oval 552"/>
            <p:cNvSpPr>
              <a:spLocks noChangeArrowheads="1"/>
            </p:cNvSpPr>
            <p:nvPr/>
          </p:nvSpPr>
          <p:spPr bwMode="auto">
            <a:xfrm>
              <a:off x="404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14" name="Oval 553"/>
            <p:cNvSpPr>
              <a:spLocks noChangeArrowheads="1"/>
            </p:cNvSpPr>
            <p:nvPr/>
          </p:nvSpPr>
          <p:spPr bwMode="auto">
            <a:xfrm>
              <a:off x="404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15" name="Oval 554"/>
            <p:cNvSpPr>
              <a:spLocks noChangeArrowheads="1"/>
            </p:cNvSpPr>
            <p:nvPr/>
          </p:nvSpPr>
          <p:spPr bwMode="auto">
            <a:xfrm>
              <a:off x="417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16" name="Oval 555"/>
            <p:cNvSpPr>
              <a:spLocks noChangeArrowheads="1"/>
            </p:cNvSpPr>
            <p:nvPr/>
          </p:nvSpPr>
          <p:spPr bwMode="auto">
            <a:xfrm>
              <a:off x="417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17" name="Oval 556"/>
            <p:cNvSpPr>
              <a:spLocks noChangeArrowheads="1"/>
            </p:cNvSpPr>
            <p:nvPr/>
          </p:nvSpPr>
          <p:spPr bwMode="auto">
            <a:xfrm>
              <a:off x="417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18" name="Oval 557"/>
            <p:cNvSpPr>
              <a:spLocks noChangeArrowheads="1"/>
            </p:cNvSpPr>
            <p:nvPr/>
          </p:nvSpPr>
          <p:spPr bwMode="auto">
            <a:xfrm>
              <a:off x="417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19" name="Oval 558"/>
            <p:cNvSpPr>
              <a:spLocks noChangeArrowheads="1"/>
            </p:cNvSpPr>
            <p:nvPr/>
          </p:nvSpPr>
          <p:spPr bwMode="auto">
            <a:xfrm>
              <a:off x="417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20" name="Oval 559"/>
            <p:cNvSpPr>
              <a:spLocks noChangeArrowheads="1"/>
            </p:cNvSpPr>
            <p:nvPr/>
          </p:nvSpPr>
          <p:spPr bwMode="auto">
            <a:xfrm>
              <a:off x="430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21" name="Oval 560"/>
            <p:cNvSpPr>
              <a:spLocks noChangeArrowheads="1"/>
            </p:cNvSpPr>
            <p:nvPr/>
          </p:nvSpPr>
          <p:spPr bwMode="auto">
            <a:xfrm>
              <a:off x="430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22" name="Oval 561"/>
            <p:cNvSpPr>
              <a:spLocks noChangeArrowheads="1"/>
            </p:cNvSpPr>
            <p:nvPr/>
          </p:nvSpPr>
          <p:spPr bwMode="auto">
            <a:xfrm>
              <a:off x="430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23" name="Oval 562"/>
            <p:cNvSpPr>
              <a:spLocks noChangeArrowheads="1"/>
            </p:cNvSpPr>
            <p:nvPr/>
          </p:nvSpPr>
          <p:spPr bwMode="auto">
            <a:xfrm>
              <a:off x="430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24" name="Oval 563"/>
            <p:cNvSpPr>
              <a:spLocks noChangeArrowheads="1"/>
            </p:cNvSpPr>
            <p:nvPr/>
          </p:nvSpPr>
          <p:spPr bwMode="auto">
            <a:xfrm>
              <a:off x="430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25" name="Oval 564"/>
            <p:cNvSpPr>
              <a:spLocks noChangeArrowheads="1"/>
            </p:cNvSpPr>
            <p:nvPr/>
          </p:nvSpPr>
          <p:spPr bwMode="auto">
            <a:xfrm>
              <a:off x="442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26" name="Oval 565"/>
            <p:cNvSpPr>
              <a:spLocks noChangeArrowheads="1"/>
            </p:cNvSpPr>
            <p:nvPr/>
          </p:nvSpPr>
          <p:spPr bwMode="auto">
            <a:xfrm>
              <a:off x="442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27" name="Oval 566"/>
            <p:cNvSpPr>
              <a:spLocks noChangeArrowheads="1"/>
            </p:cNvSpPr>
            <p:nvPr/>
          </p:nvSpPr>
          <p:spPr bwMode="auto">
            <a:xfrm>
              <a:off x="442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28" name="Oval 567"/>
            <p:cNvSpPr>
              <a:spLocks noChangeArrowheads="1"/>
            </p:cNvSpPr>
            <p:nvPr/>
          </p:nvSpPr>
          <p:spPr bwMode="auto">
            <a:xfrm>
              <a:off x="442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29" name="Oval 568"/>
            <p:cNvSpPr>
              <a:spLocks noChangeArrowheads="1"/>
            </p:cNvSpPr>
            <p:nvPr/>
          </p:nvSpPr>
          <p:spPr bwMode="auto">
            <a:xfrm>
              <a:off x="442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30" name="Oval 569"/>
            <p:cNvSpPr>
              <a:spLocks noChangeArrowheads="1"/>
            </p:cNvSpPr>
            <p:nvPr/>
          </p:nvSpPr>
          <p:spPr bwMode="auto">
            <a:xfrm>
              <a:off x="455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31" name="Oval 570"/>
            <p:cNvSpPr>
              <a:spLocks noChangeArrowheads="1"/>
            </p:cNvSpPr>
            <p:nvPr/>
          </p:nvSpPr>
          <p:spPr bwMode="auto">
            <a:xfrm>
              <a:off x="455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32" name="Oval 571"/>
            <p:cNvSpPr>
              <a:spLocks noChangeArrowheads="1"/>
            </p:cNvSpPr>
            <p:nvPr/>
          </p:nvSpPr>
          <p:spPr bwMode="auto">
            <a:xfrm>
              <a:off x="455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33" name="Oval 572"/>
            <p:cNvSpPr>
              <a:spLocks noChangeArrowheads="1"/>
            </p:cNvSpPr>
            <p:nvPr/>
          </p:nvSpPr>
          <p:spPr bwMode="auto">
            <a:xfrm>
              <a:off x="455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34" name="Oval 573"/>
            <p:cNvSpPr>
              <a:spLocks noChangeArrowheads="1"/>
            </p:cNvSpPr>
            <p:nvPr/>
          </p:nvSpPr>
          <p:spPr bwMode="auto">
            <a:xfrm>
              <a:off x="455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35" name="Oval 574"/>
            <p:cNvSpPr>
              <a:spLocks noChangeArrowheads="1"/>
            </p:cNvSpPr>
            <p:nvPr/>
          </p:nvSpPr>
          <p:spPr bwMode="auto">
            <a:xfrm>
              <a:off x="468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36" name="Oval 575"/>
            <p:cNvSpPr>
              <a:spLocks noChangeArrowheads="1"/>
            </p:cNvSpPr>
            <p:nvPr/>
          </p:nvSpPr>
          <p:spPr bwMode="auto">
            <a:xfrm>
              <a:off x="468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37" name="Oval 576"/>
            <p:cNvSpPr>
              <a:spLocks noChangeArrowheads="1"/>
            </p:cNvSpPr>
            <p:nvPr/>
          </p:nvSpPr>
          <p:spPr bwMode="auto">
            <a:xfrm>
              <a:off x="468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38" name="Oval 577"/>
            <p:cNvSpPr>
              <a:spLocks noChangeArrowheads="1"/>
            </p:cNvSpPr>
            <p:nvPr/>
          </p:nvSpPr>
          <p:spPr bwMode="auto">
            <a:xfrm>
              <a:off x="468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39" name="Oval 578"/>
            <p:cNvSpPr>
              <a:spLocks noChangeArrowheads="1"/>
            </p:cNvSpPr>
            <p:nvPr/>
          </p:nvSpPr>
          <p:spPr bwMode="auto">
            <a:xfrm>
              <a:off x="468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40" name="Oval 579"/>
            <p:cNvSpPr>
              <a:spLocks noChangeArrowheads="1"/>
            </p:cNvSpPr>
            <p:nvPr/>
          </p:nvSpPr>
          <p:spPr bwMode="auto">
            <a:xfrm>
              <a:off x="481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41" name="Oval 580"/>
            <p:cNvSpPr>
              <a:spLocks noChangeArrowheads="1"/>
            </p:cNvSpPr>
            <p:nvPr/>
          </p:nvSpPr>
          <p:spPr bwMode="auto">
            <a:xfrm>
              <a:off x="481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42" name="Oval 581"/>
            <p:cNvSpPr>
              <a:spLocks noChangeArrowheads="1"/>
            </p:cNvSpPr>
            <p:nvPr/>
          </p:nvSpPr>
          <p:spPr bwMode="auto">
            <a:xfrm>
              <a:off x="481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43" name="Oval 582"/>
            <p:cNvSpPr>
              <a:spLocks noChangeArrowheads="1"/>
            </p:cNvSpPr>
            <p:nvPr/>
          </p:nvSpPr>
          <p:spPr bwMode="auto">
            <a:xfrm>
              <a:off x="481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44" name="Oval 583"/>
            <p:cNvSpPr>
              <a:spLocks noChangeArrowheads="1"/>
            </p:cNvSpPr>
            <p:nvPr/>
          </p:nvSpPr>
          <p:spPr bwMode="auto">
            <a:xfrm>
              <a:off x="481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45" name="Oval 584"/>
            <p:cNvSpPr>
              <a:spLocks noChangeArrowheads="1"/>
            </p:cNvSpPr>
            <p:nvPr/>
          </p:nvSpPr>
          <p:spPr bwMode="auto">
            <a:xfrm>
              <a:off x="494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46" name="Oval 585"/>
            <p:cNvSpPr>
              <a:spLocks noChangeArrowheads="1"/>
            </p:cNvSpPr>
            <p:nvPr/>
          </p:nvSpPr>
          <p:spPr bwMode="auto">
            <a:xfrm>
              <a:off x="494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47" name="Oval 586"/>
            <p:cNvSpPr>
              <a:spLocks noChangeArrowheads="1"/>
            </p:cNvSpPr>
            <p:nvPr/>
          </p:nvSpPr>
          <p:spPr bwMode="auto">
            <a:xfrm>
              <a:off x="494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48" name="Oval 587"/>
            <p:cNvSpPr>
              <a:spLocks noChangeArrowheads="1"/>
            </p:cNvSpPr>
            <p:nvPr/>
          </p:nvSpPr>
          <p:spPr bwMode="auto">
            <a:xfrm>
              <a:off x="494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49" name="Oval 588"/>
            <p:cNvSpPr>
              <a:spLocks noChangeArrowheads="1"/>
            </p:cNvSpPr>
            <p:nvPr/>
          </p:nvSpPr>
          <p:spPr bwMode="auto">
            <a:xfrm>
              <a:off x="494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50" name="Oval 589"/>
            <p:cNvSpPr>
              <a:spLocks noChangeArrowheads="1"/>
            </p:cNvSpPr>
            <p:nvPr/>
          </p:nvSpPr>
          <p:spPr bwMode="auto">
            <a:xfrm>
              <a:off x="507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51" name="Oval 590"/>
            <p:cNvSpPr>
              <a:spLocks noChangeArrowheads="1"/>
            </p:cNvSpPr>
            <p:nvPr/>
          </p:nvSpPr>
          <p:spPr bwMode="auto">
            <a:xfrm>
              <a:off x="507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52" name="Oval 591"/>
            <p:cNvSpPr>
              <a:spLocks noChangeArrowheads="1"/>
            </p:cNvSpPr>
            <p:nvPr/>
          </p:nvSpPr>
          <p:spPr bwMode="auto">
            <a:xfrm>
              <a:off x="507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53" name="Oval 592"/>
            <p:cNvSpPr>
              <a:spLocks noChangeArrowheads="1"/>
            </p:cNvSpPr>
            <p:nvPr/>
          </p:nvSpPr>
          <p:spPr bwMode="auto">
            <a:xfrm>
              <a:off x="507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54" name="Oval 593"/>
            <p:cNvSpPr>
              <a:spLocks noChangeArrowheads="1"/>
            </p:cNvSpPr>
            <p:nvPr/>
          </p:nvSpPr>
          <p:spPr bwMode="auto">
            <a:xfrm>
              <a:off x="507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55" name="Oval 594"/>
            <p:cNvSpPr>
              <a:spLocks noChangeArrowheads="1"/>
            </p:cNvSpPr>
            <p:nvPr/>
          </p:nvSpPr>
          <p:spPr bwMode="auto">
            <a:xfrm>
              <a:off x="520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56" name="Oval 595"/>
            <p:cNvSpPr>
              <a:spLocks noChangeArrowheads="1"/>
            </p:cNvSpPr>
            <p:nvPr/>
          </p:nvSpPr>
          <p:spPr bwMode="auto">
            <a:xfrm>
              <a:off x="520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57" name="Oval 596"/>
            <p:cNvSpPr>
              <a:spLocks noChangeArrowheads="1"/>
            </p:cNvSpPr>
            <p:nvPr/>
          </p:nvSpPr>
          <p:spPr bwMode="auto">
            <a:xfrm>
              <a:off x="520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58" name="Oval 597"/>
            <p:cNvSpPr>
              <a:spLocks noChangeArrowheads="1"/>
            </p:cNvSpPr>
            <p:nvPr/>
          </p:nvSpPr>
          <p:spPr bwMode="auto">
            <a:xfrm>
              <a:off x="520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59" name="Oval 598"/>
            <p:cNvSpPr>
              <a:spLocks noChangeArrowheads="1"/>
            </p:cNvSpPr>
            <p:nvPr/>
          </p:nvSpPr>
          <p:spPr bwMode="auto">
            <a:xfrm>
              <a:off x="520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60" name="Oval 599"/>
            <p:cNvSpPr>
              <a:spLocks noChangeArrowheads="1"/>
            </p:cNvSpPr>
            <p:nvPr/>
          </p:nvSpPr>
          <p:spPr bwMode="auto">
            <a:xfrm>
              <a:off x="533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61" name="Oval 600"/>
            <p:cNvSpPr>
              <a:spLocks noChangeArrowheads="1"/>
            </p:cNvSpPr>
            <p:nvPr/>
          </p:nvSpPr>
          <p:spPr bwMode="auto">
            <a:xfrm>
              <a:off x="533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62" name="Oval 601"/>
            <p:cNvSpPr>
              <a:spLocks noChangeArrowheads="1"/>
            </p:cNvSpPr>
            <p:nvPr/>
          </p:nvSpPr>
          <p:spPr bwMode="auto">
            <a:xfrm>
              <a:off x="533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63" name="Oval 602"/>
            <p:cNvSpPr>
              <a:spLocks noChangeArrowheads="1"/>
            </p:cNvSpPr>
            <p:nvPr/>
          </p:nvSpPr>
          <p:spPr bwMode="auto">
            <a:xfrm>
              <a:off x="533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64" name="Oval 603"/>
            <p:cNvSpPr>
              <a:spLocks noChangeArrowheads="1"/>
            </p:cNvSpPr>
            <p:nvPr/>
          </p:nvSpPr>
          <p:spPr bwMode="auto">
            <a:xfrm>
              <a:off x="533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65" name="Oval 604"/>
            <p:cNvSpPr>
              <a:spLocks noChangeArrowheads="1"/>
            </p:cNvSpPr>
            <p:nvPr/>
          </p:nvSpPr>
          <p:spPr bwMode="auto">
            <a:xfrm>
              <a:off x="546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66" name="Oval 605"/>
            <p:cNvSpPr>
              <a:spLocks noChangeArrowheads="1"/>
            </p:cNvSpPr>
            <p:nvPr/>
          </p:nvSpPr>
          <p:spPr bwMode="auto">
            <a:xfrm>
              <a:off x="546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67" name="Oval 606"/>
            <p:cNvSpPr>
              <a:spLocks noChangeArrowheads="1"/>
            </p:cNvSpPr>
            <p:nvPr/>
          </p:nvSpPr>
          <p:spPr bwMode="auto">
            <a:xfrm>
              <a:off x="546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68" name="Oval 607"/>
            <p:cNvSpPr>
              <a:spLocks noChangeArrowheads="1"/>
            </p:cNvSpPr>
            <p:nvPr/>
          </p:nvSpPr>
          <p:spPr bwMode="auto">
            <a:xfrm>
              <a:off x="546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69" name="Oval 608"/>
            <p:cNvSpPr>
              <a:spLocks noChangeArrowheads="1"/>
            </p:cNvSpPr>
            <p:nvPr/>
          </p:nvSpPr>
          <p:spPr bwMode="auto">
            <a:xfrm>
              <a:off x="546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70" name="Oval 609"/>
            <p:cNvSpPr>
              <a:spLocks noChangeArrowheads="1"/>
            </p:cNvSpPr>
            <p:nvPr/>
          </p:nvSpPr>
          <p:spPr bwMode="auto">
            <a:xfrm>
              <a:off x="559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71" name="Oval 610"/>
            <p:cNvSpPr>
              <a:spLocks noChangeArrowheads="1"/>
            </p:cNvSpPr>
            <p:nvPr/>
          </p:nvSpPr>
          <p:spPr bwMode="auto">
            <a:xfrm>
              <a:off x="559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72" name="Oval 611"/>
            <p:cNvSpPr>
              <a:spLocks noChangeArrowheads="1"/>
            </p:cNvSpPr>
            <p:nvPr/>
          </p:nvSpPr>
          <p:spPr bwMode="auto">
            <a:xfrm>
              <a:off x="559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73" name="Oval 612"/>
            <p:cNvSpPr>
              <a:spLocks noChangeArrowheads="1"/>
            </p:cNvSpPr>
            <p:nvPr/>
          </p:nvSpPr>
          <p:spPr bwMode="auto">
            <a:xfrm>
              <a:off x="559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74" name="Oval 613"/>
            <p:cNvSpPr>
              <a:spLocks noChangeArrowheads="1"/>
            </p:cNvSpPr>
            <p:nvPr/>
          </p:nvSpPr>
          <p:spPr bwMode="auto">
            <a:xfrm>
              <a:off x="559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75" name="Oval 614"/>
            <p:cNvSpPr>
              <a:spLocks noChangeArrowheads="1"/>
            </p:cNvSpPr>
            <p:nvPr/>
          </p:nvSpPr>
          <p:spPr bwMode="auto">
            <a:xfrm>
              <a:off x="571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76" name="Oval 615"/>
            <p:cNvSpPr>
              <a:spLocks noChangeArrowheads="1"/>
            </p:cNvSpPr>
            <p:nvPr/>
          </p:nvSpPr>
          <p:spPr bwMode="auto">
            <a:xfrm>
              <a:off x="571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77" name="Oval 616"/>
            <p:cNvSpPr>
              <a:spLocks noChangeArrowheads="1"/>
            </p:cNvSpPr>
            <p:nvPr/>
          </p:nvSpPr>
          <p:spPr bwMode="auto">
            <a:xfrm>
              <a:off x="571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78" name="Oval 617"/>
            <p:cNvSpPr>
              <a:spLocks noChangeArrowheads="1"/>
            </p:cNvSpPr>
            <p:nvPr/>
          </p:nvSpPr>
          <p:spPr bwMode="auto">
            <a:xfrm>
              <a:off x="571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79" name="Oval 618"/>
            <p:cNvSpPr>
              <a:spLocks noChangeArrowheads="1"/>
            </p:cNvSpPr>
            <p:nvPr/>
          </p:nvSpPr>
          <p:spPr bwMode="auto">
            <a:xfrm>
              <a:off x="571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80" name="Oval 619"/>
            <p:cNvSpPr>
              <a:spLocks noChangeArrowheads="1"/>
            </p:cNvSpPr>
            <p:nvPr/>
          </p:nvSpPr>
          <p:spPr bwMode="auto">
            <a:xfrm>
              <a:off x="584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81" name="Oval 620"/>
            <p:cNvSpPr>
              <a:spLocks noChangeArrowheads="1"/>
            </p:cNvSpPr>
            <p:nvPr/>
          </p:nvSpPr>
          <p:spPr bwMode="auto">
            <a:xfrm>
              <a:off x="584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82" name="Oval 621"/>
            <p:cNvSpPr>
              <a:spLocks noChangeArrowheads="1"/>
            </p:cNvSpPr>
            <p:nvPr/>
          </p:nvSpPr>
          <p:spPr bwMode="auto">
            <a:xfrm>
              <a:off x="584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83" name="Oval 622"/>
            <p:cNvSpPr>
              <a:spLocks noChangeArrowheads="1"/>
            </p:cNvSpPr>
            <p:nvPr/>
          </p:nvSpPr>
          <p:spPr bwMode="auto">
            <a:xfrm>
              <a:off x="584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84" name="Oval 623"/>
            <p:cNvSpPr>
              <a:spLocks noChangeArrowheads="1"/>
            </p:cNvSpPr>
            <p:nvPr/>
          </p:nvSpPr>
          <p:spPr bwMode="auto">
            <a:xfrm>
              <a:off x="584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85" name="Oval 624"/>
            <p:cNvSpPr>
              <a:spLocks noChangeArrowheads="1"/>
            </p:cNvSpPr>
            <p:nvPr/>
          </p:nvSpPr>
          <p:spPr bwMode="auto">
            <a:xfrm>
              <a:off x="597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86" name="Oval 625"/>
            <p:cNvSpPr>
              <a:spLocks noChangeArrowheads="1"/>
            </p:cNvSpPr>
            <p:nvPr/>
          </p:nvSpPr>
          <p:spPr bwMode="auto">
            <a:xfrm>
              <a:off x="597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87" name="Oval 626"/>
            <p:cNvSpPr>
              <a:spLocks noChangeArrowheads="1"/>
            </p:cNvSpPr>
            <p:nvPr/>
          </p:nvSpPr>
          <p:spPr bwMode="auto">
            <a:xfrm>
              <a:off x="597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88" name="Oval 627"/>
            <p:cNvSpPr>
              <a:spLocks noChangeArrowheads="1"/>
            </p:cNvSpPr>
            <p:nvPr/>
          </p:nvSpPr>
          <p:spPr bwMode="auto">
            <a:xfrm>
              <a:off x="597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89" name="Oval 628"/>
            <p:cNvSpPr>
              <a:spLocks noChangeArrowheads="1"/>
            </p:cNvSpPr>
            <p:nvPr/>
          </p:nvSpPr>
          <p:spPr bwMode="auto">
            <a:xfrm>
              <a:off x="597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90" name="Oval 629"/>
            <p:cNvSpPr>
              <a:spLocks noChangeArrowheads="1"/>
            </p:cNvSpPr>
            <p:nvPr/>
          </p:nvSpPr>
          <p:spPr bwMode="auto">
            <a:xfrm>
              <a:off x="610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91" name="Oval 630"/>
            <p:cNvSpPr>
              <a:spLocks noChangeArrowheads="1"/>
            </p:cNvSpPr>
            <p:nvPr/>
          </p:nvSpPr>
          <p:spPr bwMode="auto">
            <a:xfrm>
              <a:off x="610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92" name="Oval 631"/>
            <p:cNvSpPr>
              <a:spLocks noChangeArrowheads="1"/>
            </p:cNvSpPr>
            <p:nvPr/>
          </p:nvSpPr>
          <p:spPr bwMode="auto">
            <a:xfrm>
              <a:off x="610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93" name="Oval 632"/>
            <p:cNvSpPr>
              <a:spLocks noChangeArrowheads="1"/>
            </p:cNvSpPr>
            <p:nvPr/>
          </p:nvSpPr>
          <p:spPr bwMode="auto">
            <a:xfrm>
              <a:off x="610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94" name="Oval 633"/>
            <p:cNvSpPr>
              <a:spLocks noChangeArrowheads="1"/>
            </p:cNvSpPr>
            <p:nvPr/>
          </p:nvSpPr>
          <p:spPr bwMode="auto">
            <a:xfrm>
              <a:off x="610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695" name="Oval 634"/>
            <p:cNvSpPr>
              <a:spLocks noChangeArrowheads="1"/>
            </p:cNvSpPr>
            <p:nvPr/>
          </p:nvSpPr>
          <p:spPr bwMode="auto">
            <a:xfrm>
              <a:off x="623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696" name="Oval 635"/>
            <p:cNvSpPr>
              <a:spLocks noChangeArrowheads="1"/>
            </p:cNvSpPr>
            <p:nvPr/>
          </p:nvSpPr>
          <p:spPr bwMode="auto">
            <a:xfrm>
              <a:off x="623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697" name="Oval 636"/>
            <p:cNvSpPr>
              <a:spLocks noChangeArrowheads="1"/>
            </p:cNvSpPr>
            <p:nvPr/>
          </p:nvSpPr>
          <p:spPr bwMode="auto">
            <a:xfrm>
              <a:off x="623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698" name="Oval 637"/>
            <p:cNvSpPr>
              <a:spLocks noChangeArrowheads="1"/>
            </p:cNvSpPr>
            <p:nvPr/>
          </p:nvSpPr>
          <p:spPr bwMode="auto">
            <a:xfrm>
              <a:off x="623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699" name="Oval 638"/>
            <p:cNvSpPr>
              <a:spLocks noChangeArrowheads="1"/>
            </p:cNvSpPr>
            <p:nvPr/>
          </p:nvSpPr>
          <p:spPr bwMode="auto">
            <a:xfrm>
              <a:off x="623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00" name="Oval 639"/>
            <p:cNvSpPr>
              <a:spLocks noChangeArrowheads="1"/>
            </p:cNvSpPr>
            <p:nvPr/>
          </p:nvSpPr>
          <p:spPr bwMode="auto">
            <a:xfrm>
              <a:off x="636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01" name="Oval 640"/>
            <p:cNvSpPr>
              <a:spLocks noChangeArrowheads="1"/>
            </p:cNvSpPr>
            <p:nvPr/>
          </p:nvSpPr>
          <p:spPr bwMode="auto">
            <a:xfrm>
              <a:off x="636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02" name="Oval 641"/>
            <p:cNvSpPr>
              <a:spLocks noChangeArrowheads="1"/>
            </p:cNvSpPr>
            <p:nvPr/>
          </p:nvSpPr>
          <p:spPr bwMode="auto">
            <a:xfrm>
              <a:off x="636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03" name="Oval 642"/>
            <p:cNvSpPr>
              <a:spLocks noChangeArrowheads="1"/>
            </p:cNvSpPr>
            <p:nvPr/>
          </p:nvSpPr>
          <p:spPr bwMode="auto">
            <a:xfrm>
              <a:off x="636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04" name="Oval 643"/>
            <p:cNvSpPr>
              <a:spLocks noChangeArrowheads="1"/>
            </p:cNvSpPr>
            <p:nvPr/>
          </p:nvSpPr>
          <p:spPr bwMode="auto">
            <a:xfrm>
              <a:off x="636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05" name="Oval 644"/>
            <p:cNvSpPr>
              <a:spLocks noChangeArrowheads="1"/>
            </p:cNvSpPr>
            <p:nvPr/>
          </p:nvSpPr>
          <p:spPr bwMode="auto">
            <a:xfrm>
              <a:off x="649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06" name="Oval 645"/>
            <p:cNvSpPr>
              <a:spLocks noChangeArrowheads="1"/>
            </p:cNvSpPr>
            <p:nvPr/>
          </p:nvSpPr>
          <p:spPr bwMode="auto">
            <a:xfrm>
              <a:off x="649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07" name="Oval 646"/>
            <p:cNvSpPr>
              <a:spLocks noChangeArrowheads="1"/>
            </p:cNvSpPr>
            <p:nvPr/>
          </p:nvSpPr>
          <p:spPr bwMode="auto">
            <a:xfrm>
              <a:off x="649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08" name="Oval 647"/>
            <p:cNvSpPr>
              <a:spLocks noChangeArrowheads="1"/>
            </p:cNvSpPr>
            <p:nvPr/>
          </p:nvSpPr>
          <p:spPr bwMode="auto">
            <a:xfrm>
              <a:off x="649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09" name="Oval 648"/>
            <p:cNvSpPr>
              <a:spLocks noChangeArrowheads="1"/>
            </p:cNvSpPr>
            <p:nvPr/>
          </p:nvSpPr>
          <p:spPr bwMode="auto">
            <a:xfrm>
              <a:off x="649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10" name="Oval 649"/>
            <p:cNvSpPr>
              <a:spLocks noChangeArrowheads="1"/>
            </p:cNvSpPr>
            <p:nvPr/>
          </p:nvSpPr>
          <p:spPr bwMode="auto">
            <a:xfrm>
              <a:off x="662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11" name="Oval 650"/>
            <p:cNvSpPr>
              <a:spLocks noChangeArrowheads="1"/>
            </p:cNvSpPr>
            <p:nvPr/>
          </p:nvSpPr>
          <p:spPr bwMode="auto">
            <a:xfrm>
              <a:off x="662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12" name="Oval 651"/>
            <p:cNvSpPr>
              <a:spLocks noChangeArrowheads="1"/>
            </p:cNvSpPr>
            <p:nvPr/>
          </p:nvSpPr>
          <p:spPr bwMode="auto">
            <a:xfrm>
              <a:off x="662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13" name="Oval 652"/>
            <p:cNvSpPr>
              <a:spLocks noChangeArrowheads="1"/>
            </p:cNvSpPr>
            <p:nvPr/>
          </p:nvSpPr>
          <p:spPr bwMode="auto">
            <a:xfrm>
              <a:off x="662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14" name="Oval 653"/>
            <p:cNvSpPr>
              <a:spLocks noChangeArrowheads="1"/>
            </p:cNvSpPr>
            <p:nvPr/>
          </p:nvSpPr>
          <p:spPr bwMode="auto">
            <a:xfrm>
              <a:off x="662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15" name="Oval 654"/>
            <p:cNvSpPr>
              <a:spLocks noChangeArrowheads="1"/>
            </p:cNvSpPr>
            <p:nvPr/>
          </p:nvSpPr>
          <p:spPr bwMode="auto">
            <a:xfrm>
              <a:off x="675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16" name="Oval 655"/>
            <p:cNvSpPr>
              <a:spLocks noChangeArrowheads="1"/>
            </p:cNvSpPr>
            <p:nvPr/>
          </p:nvSpPr>
          <p:spPr bwMode="auto">
            <a:xfrm>
              <a:off x="675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17" name="Oval 656"/>
            <p:cNvSpPr>
              <a:spLocks noChangeArrowheads="1"/>
            </p:cNvSpPr>
            <p:nvPr/>
          </p:nvSpPr>
          <p:spPr bwMode="auto">
            <a:xfrm>
              <a:off x="675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18" name="Oval 657"/>
            <p:cNvSpPr>
              <a:spLocks noChangeArrowheads="1"/>
            </p:cNvSpPr>
            <p:nvPr/>
          </p:nvSpPr>
          <p:spPr bwMode="auto">
            <a:xfrm>
              <a:off x="675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19" name="Oval 658"/>
            <p:cNvSpPr>
              <a:spLocks noChangeArrowheads="1"/>
            </p:cNvSpPr>
            <p:nvPr/>
          </p:nvSpPr>
          <p:spPr bwMode="auto">
            <a:xfrm>
              <a:off x="675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20" name="Oval 659"/>
            <p:cNvSpPr>
              <a:spLocks noChangeArrowheads="1"/>
            </p:cNvSpPr>
            <p:nvPr/>
          </p:nvSpPr>
          <p:spPr bwMode="auto">
            <a:xfrm>
              <a:off x="688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21" name="Oval 660"/>
            <p:cNvSpPr>
              <a:spLocks noChangeArrowheads="1"/>
            </p:cNvSpPr>
            <p:nvPr/>
          </p:nvSpPr>
          <p:spPr bwMode="auto">
            <a:xfrm>
              <a:off x="688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22" name="Oval 661"/>
            <p:cNvSpPr>
              <a:spLocks noChangeArrowheads="1"/>
            </p:cNvSpPr>
            <p:nvPr/>
          </p:nvSpPr>
          <p:spPr bwMode="auto">
            <a:xfrm>
              <a:off x="688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23" name="Oval 662"/>
            <p:cNvSpPr>
              <a:spLocks noChangeArrowheads="1"/>
            </p:cNvSpPr>
            <p:nvPr/>
          </p:nvSpPr>
          <p:spPr bwMode="auto">
            <a:xfrm>
              <a:off x="688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24" name="Oval 663"/>
            <p:cNvSpPr>
              <a:spLocks noChangeArrowheads="1"/>
            </p:cNvSpPr>
            <p:nvPr/>
          </p:nvSpPr>
          <p:spPr bwMode="auto">
            <a:xfrm>
              <a:off x="688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25" name="Oval 664"/>
            <p:cNvSpPr>
              <a:spLocks noChangeArrowheads="1"/>
            </p:cNvSpPr>
            <p:nvPr/>
          </p:nvSpPr>
          <p:spPr bwMode="auto">
            <a:xfrm>
              <a:off x="700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26" name="Oval 665"/>
            <p:cNvSpPr>
              <a:spLocks noChangeArrowheads="1"/>
            </p:cNvSpPr>
            <p:nvPr/>
          </p:nvSpPr>
          <p:spPr bwMode="auto">
            <a:xfrm>
              <a:off x="700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27" name="Oval 666"/>
            <p:cNvSpPr>
              <a:spLocks noChangeArrowheads="1"/>
            </p:cNvSpPr>
            <p:nvPr/>
          </p:nvSpPr>
          <p:spPr bwMode="auto">
            <a:xfrm>
              <a:off x="700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28" name="Oval 667"/>
            <p:cNvSpPr>
              <a:spLocks noChangeArrowheads="1"/>
            </p:cNvSpPr>
            <p:nvPr/>
          </p:nvSpPr>
          <p:spPr bwMode="auto">
            <a:xfrm>
              <a:off x="700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29" name="Oval 668"/>
            <p:cNvSpPr>
              <a:spLocks noChangeArrowheads="1"/>
            </p:cNvSpPr>
            <p:nvPr/>
          </p:nvSpPr>
          <p:spPr bwMode="auto">
            <a:xfrm>
              <a:off x="700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30" name="Oval 669"/>
            <p:cNvSpPr>
              <a:spLocks noChangeArrowheads="1"/>
            </p:cNvSpPr>
            <p:nvPr/>
          </p:nvSpPr>
          <p:spPr bwMode="auto">
            <a:xfrm>
              <a:off x="713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31" name="Oval 670"/>
            <p:cNvSpPr>
              <a:spLocks noChangeArrowheads="1"/>
            </p:cNvSpPr>
            <p:nvPr/>
          </p:nvSpPr>
          <p:spPr bwMode="auto">
            <a:xfrm>
              <a:off x="713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32" name="Oval 671"/>
            <p:cNvSpPr>
              <a:spLocks noChangeArrowheads="1"/>
            </p:cNvSpPr>
            <p:nvPr/>
          </p:nvSpPr>
          <p:spPr bwMode="auto">
            <a:xfrm>
              <a:off x="713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33" name="Oval 672"/>
            <p:cNvSpPr>
              <a:spLocks noChangeArrowheads="1"/>
            </p:cNvSpPr>
            <p:nvPr/>
          </p:nvSpPr>
          <p:spPr bwMode="auto">
            <a:xfrm>
              <a:off x="713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34" name="Oval 673"/>
            <p:cNvSpPr>
              <a:spLocks noChangeArrowheads="1"/>
            </p:cNvSpPr>
            <p:nvPr/>
          </p:nvSpPr>
          <p:spPr bwMode="auto">
            <a:xfrm>
              <a:off x="713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35" name="Oval 674"/>
            <p:cNvSpPr>
              <a:spLocks noChangeArrowheads="1"/>
            </p:cNvSpPr>
            <p:nvPr/>
          </p:nvSpPr>
          <p:spPr bwMode="auto">
            <a:xfrm>
              <a:off x="726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36" name="Oval 675"/>
            <p:cNvSpPr>
              <a:spLocks noChangeArrowheads="1"/>
            </p:cNvSpPr>
            <p:nvPr/>
          </p:nvSpPr>
          <p:spPr bwMode="auto">
            <a:xfrm>
              <a:off x="726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37" name="Oval 676"/>
            <p:cNvSpPr>
              <a:spLocks noChangeArrowheads="1"/>
            </p:cNvSpPr>
            <p:nvPr/>
          </p:nvSpPr>
          <p:spPr bwMode="auto">
            <a:xfrm>
              <a:off x="726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38" name="Oval 677"/>
            <p:cNvSpPr>
              <a:spLocks noChangeArrowheads="1"/>
            </p:cNvSpPr>
            <p:nvPr/>
          </p:nvSpPr>
          <p:spPr bwMode="auto">
            <a:xfrm>
              <a:off x="726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39" name="Oval 678"/>
            <p:cNvSpPr>
              <a:spLocks noChangeArrowheads="1"/>
            </p:cNvSpPr>
            <p:nvPr/>
          </p:nvSpPr>
          <p:spPr bwMode="auto">
            <a:xfrm>
              <a:off x="726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40" name="Oval 679"/>
            <p:cNvSpPr>
              <a:spLocks noChangeArrowheads="1"/>
            </p:cNvSpPr>
            <p:nvPr/>
          </p:nvSpPr>
          <p:spPr bwMode="auto">
            <a:xfrm>
              <a:off x="739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41" name="Oval 680"/>
            <p:cNvSpPr>
              <a:spLocks noChangeArrowheads="1"/>
            </p:cNvSpPr>
            <p:nvPr/>
          </p:nvSpPr>
          <p:spPr bwMode="auto">
            <a:xfrm>
              <a:off x="739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42" name="Oval 681"/>
            <p:cNvSpPr>
              <a:spLocks noChangeArrowheads="1"/>
            </p:cNvSpPr>
            <p:nvPr/>
          </p:nvSpPr>
          <p:spPr bwMode="auto">
            <a:xfrm>
              <a:off x="739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43" name="Oval 682"/>
            <p:cNvSpPr>
              <a:spLocks noChangeArrowheads="1"/>
            </p:cNvSpPr>
            <p:nvPr/>
          </p:nvSpPr>
          <p:spPr bwMode="auto">
            <a:xfrm>
              <a:off x="739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44" name="Oval 683"/>
            <p:cNvSpPr>
              <a:spLocks noChangeArrowheads="1"/>
            </p:cNvSpPr>
            <p:nvPr/>
          </p:nvSpPr>
          <p:spPr bwMode="auto">
            <a:xfrm>
              <a:off x="739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45" name="Oval 684"/>
            <p:cNvSpPr>
              <a:spLocks noChangeArrowheads="1"/>
            </p:cNvSpPr>
            <p:nvPr/>
          </p:nvSpPr>
          <p:spPr bwMode="auto">
            <a:xfrm>
              <a:off x="752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46" name="Oval 685"/>
            <p:cNvSpPr>
              <a:spLocks noChangeArrowheads="1"/>
            </p:cNvSpPr>
            <p:nvPr/>
          </p:nvSpPr>
          <p:spPr bwMode="auto">
            <a:xfrm>
              <a:off x="752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47" name="Oval 686"/>
            <p:cNvSpPr>
              <a:spLocks noChangeArrowheads="1"/>
            </p:cNvSpPr>
            <p:nvPr/>
          </p:nvSpPr>
          <p:spPr bwMode="auto">
            <a:xfrm>
              <a:off x="752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48" name="Oval 687"/>
            <p:cNvSpPr>
              <a:spLocks noChangeArrowheads="1"/>
            </p:cNvSpPr>
            <p:nvPr/>
          </p:nvSpPr>
          <p:spPr bwMode="auto">
            <a:xfrm>
              <a:off x="752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49" name="Oval 688"/>
            <p:cNvSpPr>
              <a:spLocks noChangeArrowheads="1"/>
            </p:cNvSpPr>
            <p:nvPr/>
          </p:nvSpPr>
          <p:spPr bwMode="auto">
            <a:xfrm>
              <a:off x="752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50" name="Oval 689"/>
            <p:cNvSpPr>
              <a:spLocks noChangeArrowheads="1"/>
            </p:cNvSpPr>
            <p:nvPr/>
          </p:nvSpPr>
          <p:spPr bwMode="auto">
            <a:xfrm>
              <a:off x="765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51" name="Oval 690"/>
            <p:cNvSpPr>
              <a:spLocks noChangeArrowheads="1"/>
            </p:cNvSpPr>
            <p:nvPr/>
          </p:nvSpPr>
          <p:spPr bwMode="auto">
            <a:xfrm>
              <a:off x="765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52" name="Oval 691"/>
            <p:cNvSpPr>
              <a:spLocks noChangeArrowheads="1"/>
            </p:cNvSpPr>
            <p:nvPr/>
          </p:nvSpPr>
          <p:spPr bwMode="auto">
            <a:xfrm>
              <a:off x="765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53" name="Oval 692"/>
            <p:cNvSpPr>
              <a:spLocks noChangeArrowheads="1"/>
            </p:cNvSpPr>
            <p:nvPr/>
          </p:nvSpPr>
          <p:spPr bwMode="auto">
            <a:xfrm>
              <a:off x="765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54" name="Oval 693"/>
            <p:cNvSpPr>
              <a:spLocks noChangeArrowheads="1"/>
            </p:cNvSpPr>
            <p:nvPr/>
          </p:nvSpPr>
          <p:spPr bwMode="auto">
            <a:xfrm>
              <a:off x="765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55" name="Oval 694"/>
            <p:cNvSpPr>
              <a:spLocks noChangeArrowheads="1"/>
            </p:cNvSpPr>
            <p:nvPr/>
          </p:nvSpPr>
          <p:spPr bwMode="auto">
            <a:xfrm>
              <a:off x="778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56" name="Oval 695"/>
            <p:cNvSpPr>
              <a:spLocks noChangeArrowheads="1"/>
            </p:cNvSpPr>
            <p:nvPr/>
          </p:nvSpPr>
          <p:spPr bwMode="auto">
            <a:xfrm>
              <a:off x="778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57" name="Oval 696"/>
            <p:cNvSpPr>
              <a:spLocks noChangeArrowheads="1"/>
            </p:cNvSpPr>
            <p:nvPr/>
          </p:nvSpPr>
          <p:spPr bwMode="auto">
            <a:xfrm>
              <a:off x="778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58" name="Oval 697"/>
            <p:cNvSpPr>
              <a:spLocks noChangeArrowheads="1"/>
            </p:cNvSpPr>
            <p:nvPr/>
          </p:nvSpPr>
          <p:spPr bwMode="auto">
            <a:xfrm>
              <a:off x="778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59" name="Oval 698"/>
            <p:cNvSpPr>
              <a:spLocks noChangeArrowheads="1"/>
            </p:cNvSpPr>
            <p:nvPr/>
          </p:nvSpPr>
          <p:spPr bwMode="auto">
            <a:xfrm>
              <a:off x="778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60" name="Oval 699"/>
            <p:cNvSpPr>
              <a:spLocks noChangeArrowheads="1"/>
            </p:cNvSpPr>
            <p:nvPr/>
          </p:nvSpPr>
          <p:spPr bwMode="auto">
            <a:xfrm>
              <a:off x="791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61" name="Oval 700"/>
            <p:cNvSpPr>
              <a:spLocks noChangeArrowheads="1"/>
            </p:cNvSpPr>
            <p:nvPr/>
          </p:nvSpPr>
          <p:spPr bwMode="auto">
            <a:xfrm>
              <a:off x="791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62" name="Oval 701"/>
            <p:cNvSpPr>
              <a:spLocks noChangeArrowheads="1"/>
            </p:cNvSpPr>
            <p:nvPr/>
          </p:nvSpPr>
          <p:spPr bwMode="auto">
            <a:xfrm>
              <a:off x="791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63" name="Oval 702"/>
            <p:cNvSpPr>
              <a:spLocks noChangeArrowheads="1"/>
            </p:cNvSpPr>
            <p:nvPr/>
          </p:nvSpPr>
          <p:spPr bwMode="auto">
            <a:xfrm>
              <a:off x="791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64" name="Oval 703"/>
            <p:cNvSpPr>
              <a:spLocks noChangeArrowheads="1"/>
            </p:cNvSpPr>
            <p:nvPr/>
          </p:nvSpPr>
          <p:spPr bwMode="auto">
            <a:xfrm>
              <a:off x="791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65" name="Oval 704"/>
            <p:cNvSpPr>
              <a:spLocks noChangeArrowheads="1"/>
            </p:cNvSpPr>
            <p:nvPr/>
          </p:nvSpPr>
          <p:spPr bwMode="auto">
            <a:xfrm>
              <a:off x="804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66" name="Oval 705"/>
            <p:cNvSpPr>
              <a:spLocks noChangeArrowheads="1"/>
            </p:cNvSpPr>
            <p:nvPr/>
          </p:nvSpPr>
          <p:spPr bwMode="auto">
            <a:xfrm>
              <a:off x="804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67" name="Oval 706"/>
            <p:cNvSpPr>
              <a:spLocks noChangeArrowheads="1"/>
            </p:cNvSpPr>
            <p:nvPr/>
          </p:nvSpPr>
          <p:spPr bwMode="auto">
            <a:xfrm>
              <a:off x="804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68" name="Oval 707"/>
            <p:cNvSpPr>
              <a:spLocks noChangeArrowheads="1"/>
            </p:cNvSpPr>
            <p:nvPr/>
          </p:nvSpPr>
          <p:spPr bwMode="auto">
            <a:xfrm>
              <a:off x="804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69" name="Oval 708"/>
            <p:cNvSpPr>
              <a:spLocks noChangeArrowheads="1"/>
            </p:cNvSpPr>
            <p:nvPr/>
          </p:nvSpPr>
          <p:spPr bwMode="auto">
            <a:xfrm>
              <a:off x="804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70" name="Oval 709"/>
            <p:cNvSpPr>
              <a:spLocks noChangeArrowheads="1"/>
            </p:cNvSpPr>
            <p:nvPr/>
          </p:nvSpPr>
          <p:spPr bwMode="auto">
            <a:xfrm>
              <a:off x="817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71" name="Oval 710"/>
            <p:cNvSpPr>
              <a:spLocks noChangeArrowheads="1"/>
            </p:cNvSpPr>
            <p:nvPr/>
          </p:nvSpPr>
          <p:spPr bwMode="auto">
            <a:xfrm>
              <a:off x="817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72" name="Oval 711"/>
            <p:cNvSpPr>
              <a:spLocks noChangeArrowheads="1"/>
            </p:cNvSpPr>
            <p:nvPr/>
          </p:nvSpPr>
          <p:spPr bwMode="auto">
            <a:xfrm>
              <a:off x="817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73" name="Oval 712"/>
            <p:cNvSpPr>
              <a:spLocks noChangeArrowheads="1"/>
            </p:cNvSpPr>
            <p:nvPr/>
          </p:nvSpPr>
          <p:spPr bwMode="auto">
            <a:xfrm>
              <a:off x="817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74" name="Oval 713"/>
            <p:cNvSpPr>
              <a:spLocks noChangeArrowheads="1"/>
            </p:cNvSpPr>
            <p:nvPr/>
          </p:nvSpPr>
          <p:spPr bwMode="auto">
            <a:xfrm>
              <a:off x="817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75" name="Oval 714"/>
            <p:cNvSpPr>
              <a:spLocks noChangeArrowheads="1"/>
            </p:cNvSpPr>
            <p:nvPr/>
          </p:nvSpPr>
          <p:spPr bwMode="auto">
            <a:xfrm>
              <a:off x="829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76" name="Oval 715"/>
            <p:cNvSpPr>
              <a:spLocks noChangeArrowheads="1"/>
            </p:cNvSpPr>
            <p:nvPr/>
          </p:nvSpPr>
          <p:spPr bwMode="auto">
            <a:xfrm>
              <a:off x="829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77" name="Oval 716"/>
            <p:cNvSpPr>
              <a:spLocks noChangeArrowheads="1"/>
            </p:cNvSpPr>
            <p:nvPr/>
          </p:nvSpPr>
          <p:spPr bwMode="auto">
            <a:xfrm>
              <a:off x="829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78" name="Oval 717"/>
            <p:cNvSpPr>
              <a:spLocks noChangeArrowheads="1"/>
            </p:cNvSpPr>
            <p:nvPr/>
          </p:nvSpPr>
          <p:spPr bwMode="auto">
            <a:xfrm>
              <a:off x="829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79" name="Oval 718"/>
            <p:cNvSpPr>
              <a:spLocks noChangeArrowheads="1"/>
            </p:cNvSpPr>
            <p:nvPr/>
          </p:nvSpPr>
          <p:spPr bwMode="auto">
            <a:xfrm>
              <a:off x="829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80" name="Oval 719"/>
            <p:cNvSpPr>
              <a:spLocks noChangeArrowheads="1"/>
            </p:cNvSpPr>
            <p:nvPr/>
          </p:nvSpPr>
          <p:spPr bwMode="auto">
            <a:xfrm>
              <a:off x="842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81" name="Oval 720"/>
            <p:cNvSpPr>
              <a:spLocks noChangeArrowheads="1"/>
            </p:cNvSpPr>
            <p:nvPr/>
          </p:nvSpPr>
          <p:spPr bwMode="auto">
            <a:xfrm>
              <a:off x="842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82" name="Oval 721"/>
            <p:cNvSpPr>
              <a:spLocks noChangeArrowheads="1"/>
            </p:cNvSpPr>
            <p:nvPr/>
          </p:nvSpPr>
          <p:spPr bwMode="auto">
            <a:xfrm>
              <a:off x="842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83" name="Oval 722"/>
            <p:cNvSpPr>
              <a:spLocks noChangeArrowheads="1"/>
            </p:cNvSpPr>
            <p:nvPr/>
          </p:nvSpPr>
          <p:spPr bwMode="auto">
            <a:xfrm>
              <a:off x="842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84" name="Oval 723"/>
            <p:cNvSpPr>
              <a:spLocks noChangeArrowheads="1"/>
            </p:cNvSpPr>
            <p:nvPr/>
          </p:nvSpPr>
          <p:spPr bwMode="auto">
            <a:xfrm>
              <a:off x="842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85" name="Oval 724"/>
            <p:cNvSpPr>
              <a:spLocks noChangeArrowheads="1"/>
            </p:cNvSpPr>
            <p:nvPr/>
          </p:nvSpPr>
          <p:spPr bwMode="auto">
            <a:xfrm>
              <a:off x="855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86" name="Oval 725"/>
            <p:cNvSpPr>
              <a:spLocks noChangeArrowheads="1"/>
            </p:cNvSpPr>
            <p:nvPr/>
          </p:nvSpPr>
          <p:spPr bwMode="auto">
            <a:xfrm>
              <a:off x="855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87" name="Oval 726"/>
            <p:cNvSpPr>
              <a:spLocks noChangeArrowheads="1"/>
            </p:cNvSpPr>
            <p:nvPr/>
          </p:nvSpPr>
          <p:spPr bwMode="auto">
            <a:xfrm>
              <a:off x="855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88" name="Oval 727"/>
            <p:cNvSpPr>
              <a:spLocks noChangeArrowheads="1"/>
            </p:cNvSpPr>
            <p:nvPr/>
          </p:nvSpPr>
          <p:spPr bwMode="auto">
            <a:xfrm>
              <a:off x="855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89" name="Oval 728"/>
            <p:cNvSpPr>
              <a:spLocks noChangeArrowheads="1"/>
            </p:cNvSpPr>
            <p:nvPr/>
          </p:nvSpPr>
          <p:spPr bwMode="auto">
            <a:xfrm>
              <a:off x="855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90" name="Oval 729"/>
            <p:cNvSpPr>
              <a:spLocks noChangeArrowheads="1"/>
            </p:cNvSpPr>
            <p:nvPr/>
          </p:nvSpPr>
          <p:spPr bwMode="auto">
            <a:xfrm>
              <a:off x="868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91" name="Oval 730"/>
            <p:cNvSpPr>
              <a:spLocks noChangeArrowheads="1"/>
            </p:cNvSpPr>
            <p:nvPr/>
          </p:nvSpPr>
          <p:spPr bwMode="auto">
            <a:xfrm>
              <a:off x="868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92" name="Oval 731"/>
            <p:cNvSpPr>
              <a:spLocks noChangeArrowheads="1"/>
            </p:cNvSpPr>
            <p:nvPr/>
          </p:nvSpPr>
          <p:spPr bwMode="auto">
            <a:xfrm>
              <a:off x="868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93" name="Oval 732"/>
            <p:cNvSpPr>
              <a:spLocks noChangeArrowheads="1"/>
            </p:cNvSpPr>
            <p:nvPr/>
          </p:nvSpPr>
          <p:spPr bwMode="auto">
            <a:xfrm>
              <a:off x="868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94" name="Oval 733"/>
            <p:cNvSpPr>
              <a:spLocks noChangeArrowheads="1"/>
            </p:cNvSpPr>
            <p:nvPr/>
          </p:nvSpPr>
          <p:spPr bwMode="auto">
            <a:xfrm>
              <a:off x="868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795" name="Oval 734"/>
            <p:cNvSpPr>
              <a:spLocks noChangeArrowheads="1"/>
            </p:cNvSpPr>
            <p:nvPr/>
          </p:nvSpPr>
          <p:spPr bwMode="auto">
            <a:xfrm>
              <a:off x="881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796" name="Oval 735"/>
            <p:cNvSpPr>
              <a:spLocks noChangeArrowheads="1"/>
            </p:cNvSpPr>
            <p:nvPr/>
          </p:nvSpPr>
          <p:spPr bwMode="auto">
            <a:xfrm>
              <a:off x="881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797" name="Oval 736"/>
            <p:cNvSpPr>
              <a:spLocks noChangeArrowheads="1"/>
            </p:cNvSpPr>
            <p:nvPr/>
          </p:nvSpPr>
          <p:spPr bwMode="auto">
            <a:xfrm>
              <a:off x="881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798" name="Oval 737"/>
            <p:cNvSpPr>
              <a:spLocks noChangeArrowheads="1"/>
            </p:cNvSpPr>
            <p:nvPr/>
          </p:nvSpPr>
          <p:spPr bwMode="auto">
            <a:xfrm>
              <a:off x="881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799" name="Oval 738"/>
            <p:cNvSpPr>
              <a:spLocks noChangeArrowheads="1"/>
            </p:cNvSpPr>
            <p:nvPr/>
          </p:nvSpPr>
          <p:spPr bwMode="auto">
            <a:xfrm>
              <a:off x="881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00" name="Oval 739"/>
            <p:cNvSpPr>
              <a:spLocks noChangeArrowheads="1"/>
            </p:cNvSpPr>
            <p:nvPr/>
          </p:nvSpPr>
          <p:spPr bwMode="auto">
            <a:xfrm>
              <a:off x="894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01" name="Oval 740"/>
            <p:cNvSpPr>
              <a:spLocks noChangeArrowheads="1"/>
            </p:cNvSpPr>
            <p:nvPr/>
          </p:nvSpPr>
          <p:spPr bwMode="auto">
            <a:xfrm>
              <a:off x="894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02" name="Oval 741"/>
            <p:cNvSpPr>
              <a:spLocks noChangeArrowheads="1"/>
            </p:cNvSpPr>
            <p:nvPr/>
          </p:nvSpPr>
          <p:spPr bwMode="auto">
            <a:xfrm>
              <a:off x="894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03" name="Oval 742"/>
            <p:cNvSpPr>
              <a:spLocks noChangeArrowheads="1"/>
            </p:cNvSpPr>
            <p:nvPr/>
          </p:nvSpPr>
          <p:spPr bwMode="auto">
            <a:xfrm>
              <a:off x="894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04" name="Oval 743"/>
            <p:cNvSpPr>
              <a:spLocks noChangeArrowheads="1"/>
            </p:cNvSpPr>
            <p:nvPr/>
          </p:nvSpPr>
          <p:spPr bwMode="auto">
            <a:xfrm>
              <a:off x="894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05" name="Oval 744"/>
            <p:cNvSpPr>
              <a:spLocks noChangeArrowheads="1"/>
            </p:cNvSpPr>
            <p:nvPr/>
          </p:nvSpPr>
          <p:spPr bwMode="auto">
            <a:xfrm>
              <a:off x="9073"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06" name="Oval 745"/>
            <p:cNvSpPr>
              <a:spLocks noChangeArrowheads="1"/>
            </p:cNvSpPr>
            <p:nvPr/>
          </p:nvSpPr>
          <p:spPr bwMode="auto">
            <a:xfrm>
              <a:off x="9073"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07" name="Oval 746"/>
            <p:cNvSpPr>
              <a:spLocks noChangeArrowheads="1"/>
            </p:cNvSpPr>
            <p:nvPr/>
          </p:nvSpPr>
          <p:spPr bwMode="auto">
            <a:xfrm>
              <a:off x="9073"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08" name="Oval 747"/>
            <p:cNvSpPr>
              <a:spLocks noChangeArrowheads="1"/>
            </p:cNvSpPr>
            <p:nvPr/>
          </p:nvSpPr>
          <p:spPr bwMode="auto">
            <a:xfrm>
              <a:off x="9073"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09" name="Oval 748"/>
            <p:cNvSpPr>
              <a:spLocks noChangeArrowheads="1"/>
            </p:cNvSpPr>
            <p:nvPr/>
          </p:nvSpPr>
          <p:spPr bwMode="auto">
            <a:xfrm>
              <a:off x="9073"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10" name="Oval 749"/>
            <p:cNvSpPr>
              <a:spLocks noChangeArrowheads="1"/>
            </p:cNvSpPr>
            <p:nvPr/>
          </p:nvSpPr>
          <p:spPr bwMode="auto">
            <a:xfrm>
              <a:off x="9202"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11" name="Oval 750"/>
            <p:cNvSpPr>
              <a:spLocks noChangeArrowheads="1"/>
            </p:cNvSpPr>
            <p:nvPr/>
          </p:nvSpPr>
          <p:spPr bwMode="auto">
            <a:xfrm>
              <a:off x="9202"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12" name="Oval 751"/>
            <p:cNvSpPr>
              <a:spLocks noChangeArrowheads="1"/>
            </p:cNvSpPr>
            <p:nvPr/>
          </p:nvSpPr>
          <p:spPr bwMode="auto">
            <a:xfrm>
              <a:off x="9202"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13" name="Oval 752"/>
            <p:cNvSpPr>
              <a:spLocks noChangeArrowheads="1"/>
            </p:cNvSpPr>
            <p:nvPr/>
          </p:nvSpPr>
          <p:spPr bwMode="auto">
            <a:xfrm>
              <a:off x="9202"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14" name="Oval 753"/>
            <p:cNvSpPr>
              <a:spLocks noChangeArrowheads="1"/>
            </p:cNvSpPr>
            <p:nvPr/>
          </p:nvSpPr>
          <p:spPr bwMode="auto">
            <a:xfrm>
              <a:off x="9202"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15" name="Oval 754"/>
            <p:cNvSpPr>
              <a:spLocks noChangeArrowheads="1"/>
            </p:cNvSpPr>
            <p:nvPr/>
          </p:nvSpPr>
          <p:spPr bwMode="auto">
            <a:xfrm>
              <a:off x="9331"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16" name="Oval 755"/>
            <p:cNvSpPr>
              <a:spLocks noChangeArrowheads="1"/>
            </p:cNvSpPr>
            <p:nvPr/>
          </p:nvSpPr>
          <p:spPr bwMode="auto">
            <a:xfrm>
              <a:off x="9331"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17" name="Oval 756"/>
            <p:cNvSpPr>
              <a:spLocks noChangeArrowheads="1"/>
            </p:cNvSpPr>
            <p:nvPr/>
          </p:nvSpPr>
          <p:spPr bwMode="auto">
            <a:xfrm>
              <a:off x="9331"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18" name="Oval 757"/>
            <p:cNvSpPr>
              <a:spLocks noChangeArrowheads="1"/>
            </p:cNvSpPr>
            <p:nvPr/>
          </p:nvSpPr>
          <p:spPr bwMode="auto">
            <a:xfrm>
              <a:off x="9331"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19" name="Oval 758"/>
            <p:cNvSpPr>
              <a:spLocks noChangeArrowheads="1"/>
            </p:cNvSpPr>
            <p:nvPr/>
          </p:nvSpPr>
          <p:spPr bwMode="auto">
            <a:xfrm>
              <a:off x="9331"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20" name="Oval 759"/>
            <p:cNvSpPr>
              <a:spLocks noChangeArrowheads="1"/>
            </p:cNvSpPr>
            <p:nvPr/>
          </p:nvSpPr>
          <p:spPr bwMode="auto">
            <a:xfrm>
              <a:off x="9460"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21" name="Oval 760"/>
            <p:cNvSpPr>
              <a:spLocks noChangeArrowheads="1"/>
            </p:cNvSpPr>
            <p:nvPr/>
          </p:nvSpPr>
          <p:spPr bwMode="auto">
            <a:xfrm>
              <a:off x="9460"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22" name="Oval 761"/>
            <p:cNvSpPr>
              <a:spLocks noChangeArrowheads="1"/>
            </p:cNvSpPr>
            <p:nvPr/>
          </p:nvSpPr>
          <p:spPr bwMode="auto">
            <a:xfrm>
              <a:off x="9460"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23" name="Oval 762"/>
            <p:cNvSpPr>
              <a:spLocks noChangeArrowheads="1"/>
            </p:cNvSpPr>
            <p:nvPr/>
          </p:nvSpPr>
          <p:spPr bwMode="auto">
            <a:xfrm>
              <a:off x="9460"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24" name="Oval 763"/>
            <p:cNvSpPr>
              <a:spLocks noChangeArrowheads="1"/>
            </p:cNvSpPr>
            <p:nvPr/>
          </p:nvSpPr>
          <p:spPr bwMode="auto">
            <a:xfrm>
              <a:off x="9460"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25" name="Oval 764"/>
            <p:cNvSpPr>
              <a:spLocks noChangeArrowheads="1"/>
            </p:cNvSpPr>
            <p:nvPr/>
          </p:nvSpPr>
          <p:spPr bwMode="auto">
            <a:xfrm>
              <a:off x="9589"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26" name="Oval 765"/>
            <p:cNvSpPr>
              <a:spLocks noChangeArrowheads="1"/>
            </p:cNvSpPr>
            <p:nvPr/>
          </p:nvSpPr>
          <p:spPr bwMode="auto">
            <a:xfrm>
              <a:off x="9589"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27" name="Oval 766"/>
            <p:cNvSpPr>
              <a:spLocks noChangeArrowheads="1"/>
            </p:cNvSpPr>
            <p:nvPr/>
          </p:nvSpPr>
          <p:spPr bwMode="auto">
            <a:xfrm>
              <a:off x="9589"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28" name="Oval 767"/>
            <p:cNvSpPr>
              <a:spLocks noChangeArrowheads="1"/>
            </p:cNvSpPr>
            <p:nvPr/>
          </p:nvSpPr>
          <p:spPr bwMode="auto">
            <a:xfrm>
              <a:off x="9589"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29" name="Oval 768"/>
            <p:cNvSpPr>
              <a:spLocks noChangeArrowheads="1"/>
            </p:cNvSpPr>
            <p:nvPr/>
          </p:nvSpPr>
          <p:spPr bwMode="auto">
            <a:xfrm>
              <a:off x="9589"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30" name="Oval 769"/>
            <p:cNvSpPr>
              <a:spLocks noChangeArrowheads="1"/>
            </p:cNvSpPr>
            <p:nvPr/>
          </p:nvSpPr>
          <p:spPr bwMode="auto">
            <a:xfrm>
              <a:off x="9718"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31" name="Oval 770"/>
            <p:cNvSpPr>
              <a:spLocks noChangeArrowheads="1"/>
            </p:cNvSpPr>
            <p:nvPr/>
          </p:nvSpPr>
          <p:spPr bwMode="auto">
            <a:xfrm>
              <a:off x="9718"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32" name="Oval 771"/>
            <p:cNvSpPr>
              <a:spLocks noChangeArrowheads="1"/>
            </p:cNvSpPr>
            <p:nvPr/>
          </p:nvSpPr>
          <p:spPr bwMode="auto">
            <a:xfrm>
              <a:off x="9718"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33" name="Oval 772"/>
            <p:cNvSpPr>
              <a:spLocks noChangeArrowheads="1"/>
            </p:cNvSpPr>
            <p:nvPr/>
          </p:nvSpPr>
          <p:spPr bwMode="auto">
            <a:xfrm>
              <a:off x="9718"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34" name="Oval 773"/>
            <p:cNvSpPr>
              <a:spLocks noChangeArrowheads="1"/>
            </p:cNvSpPr>
            <p:nvPr/>
          </p:nvSpPr>
          <p:spPr bwMode="auto">
            <a:xfrm>
              <a:off x="9718"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35" name="Oval 774"/>
            <p:cNvSpPr>
              <a:spLocks noChangeArrowheads="1"/>
            </p:cNvSpPr>
            <p:nvPr/>
          </p:nvSpPr>
          <p:spPr bwMode="auto">
            <a:xfrm>
              <a:off x="9847"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36" name="Oval 775"/>
            <p:cNvSpPr>
              <a:spLocks noChangeArrowheads="1"/>
            </p:cNvSpPr>
            <p:nvPr/>
          </p:nvSpPr>
          <p:spPr bwMode="auto">
            <a:xfrm>
              <a:off x="9847"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37" name="Oval 776"/>
            <p:cNvSpPr>
              <a:spLocks noChangeArrowheads="1"/>
            </p:cNvSpPr>
            <p:nvPr/>
          </p:nvSpPr>
          <p:spPr bwMode="auto">
            <a:xfrm>
              <a:off x="9847"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38" name="Oval 777"/>
            <p:cNvSpPr>
              <a:spLocks noChangeArrowheads="1"/>
            </p:cNvSpPr>
            <p:nvPr/>
          </p:nvSpPr>
          <p:spPr bwMode="auto">
            <a:xfrm>
              <a:off x="9847"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39" name="Oval 778"/>
            <p:cNvSpPr>
              <a:spLocks noChangeArrowheads="1"/>
            </p:cNvSpPr>
            <p:nvPr/>
          </p:nvSpPr>
          <p:spPr bwMode="auto">
            <a:xfrm>
              <a:off x="9847"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40" name="Oval 779"/>
            <p:cNvSpPr>
              <a:spLocks noChangeArrowheads="1"/>
            </p:cNvSpPr>
            <p:nvPr/>
          </p:nvSpPr>
          <p:spPr bwMode="auto">
            <a:xfrm>
              <a:off x="9976"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41" name="Oval 780"/>
            <p:cNvSpPr>
              <a:spLocks noChangeArrowheads="1"/>
            </p:cNvSpPr>
            <p:nvPr/>
          </p:nvSpPr>
          <p:spPr bwMode="auto">
            <a:xfrm>
              <a:off x="9976"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42" name="Oval 781"/>
            <p:cNvSpPr>
              <a:spLocks noChangeArrowheads="1"/>
            </p:cNvSpPr>
            <p:nvPr/>
          </p:nvSpPr>
          <p:spPr bwMode="auto">
            <a:xfrm>
              <a:off x="9976"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43" name="Oval 782"/>
            <p:cNvSpPr>
              <a:spLocks noChangeArrowheads="1"/>
            </p:cNvSpPr>
            <p:nvPr/>
          </p:nvSpPr>
          <p:spPr bwMode="auto">
            <a:xfrm>
              <a:off x="9976"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44" name="Oval 783"/>
            <p:cNvSpPr>
              <a:spLocks noChangeArrowheads="1"/>
            </p:cNvSpPr>
            <p:nvPr/>
          </p:nvSpPr>
          <p:spPr bwMode="auto">
            <a:xfrm>
              <a:off x="9976"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45" name="Oval 784"/>
            <p:cNvSpPr>
              <a:spLocks noChangeArrowheads="1"/>
            </p:cNvSpPr>
            <p:nvPr/>
          </p:nvSpPr>
          <p:spPr bwMode="auto">
            <a:xfrm>
              <a:off x="10105"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46" name="Oval 785"/>
            <p:cNvSpPr>
              <a:spLocks noChangeArrowheads="1"/>
            </p:cNvSpPr>
            <p:nvPr/>
          </p:nvSpPr>
          <p:spPr bwMode="auto">
            <a:xfrm>
              <a:off x="10105"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47" name="Oval 786"/>
            <p:cNvSpPr>
              <a:spLocks noChangeArrowheads="1"/>
            </p:cNvSpPr>
            <p:nvPr/>
          </p:nvSpPr>
          <p:spPr bwMode="auto">
            <a:xfrm>
              <a:off x="10105"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48" name="Oval 787"/>
            <p:cNvSpPr>
              <a:spLocks noChangeArrowheads="1"/>
            </p:cNvSpPr>
            <p:nvPr/>
          </p:nvSpPr>
          <p:spPr bwMode="auto">
            <a:xfrm>
              <a:off x="10105"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49" name="Oval 788"/>
            <p:cNvSpPr>
              <a:spLocks noChangeArrowheads="1"/>
            </p:cNvSpPr>
            <p:nvPr/>
          </p:nvSpPr>
          <p:spPr bwMode="auto">
            <a:xfrm>
              <a:off x="10105"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50" name="Oval 789"/>
            <p:cNvSpPr>
              <a:spLocks noChangeArrowheads="1"/>
            </p:cNvSpPr>
            <p:nvPr/>
          </p:nvSpPr>
          <p:spPr bwMode="auto">
            <a:xfrm>
              <a:off x="10234" y="2838"/>
              <a:ext cx="86" cy="86"/>
            </a:xfrm>
            <a:prstGeom prst="ellipse">
              <a:avLst/>
            </a:prstGeom>
            <a:solidFill>
              <a:srgbClr val="FFFFFF"/>
            </a:solidFill>
            <a:ln w="9525">
              <a:solidFill>
                <a:srgbClr val="000000"/>
              </a:solidFill>
              <a:round/>
              <a:headEnd/>
              <a:tailEnd/>
            </a:ln>
          </p:spPr>
          <p:txBody>
            <a:bodyPr/>
            <a:lstStyle/>
            <a:p>
              <a:endParaRPr lang="en-US"/>
            </a:p>
          </p:txBody>
        </p:sp>
        <p:sp>
          <p:nvSpPr>
            <p:cNvPr id="20851" name="Oval 790"/>
            <p:cNvSpPr>
              <a:spLocks noChangeArrowheads="1"/>
            </p:cNvSpPr>
            <p:nvPr/>
          </p:nvSpPr>
          <p:spPr bwMode="auto">
            <a:xfrm>
              <a:off x="10234" y="3096"/>
              <a:ext cx="86" cy="86"/>
            </a:xfrm>
            <a:prstGeom prst="ellipse">
              <a:avLst/>
            </a:prstGeom>
            <a:solidFill>
              <a:srgbClr val="FFFFFF"/>
            </a:solidFill>
            <a:ln w="9525">
              <a:solidFill>
                <a:srgbClr val="000000"/>
              </a:solidFill>
              <a:round/>
              <a:headEnd/>
              <a:tailEnd/>
            </a:ln>
          </p:spPr>
          <p:txBody>
            <a:bodyPr/>
            <a:lstStyle/>
            <a:p>
              <a:endParaRPr lang="en-US"/>
            </a:p>
          </p:txBody>
        </p:sp>
        <p:sp>
          <p:nvSpPr>
            <p:cNvPr id="20852" name="Oval 791"/>
            <p:cNvSpPr>
              <a:spLocks noChangeArrowheads="1"/>
            </p:cNvSpPr>
            <p:nvPr/>
          </p:nvSpPr>
          <p:spPr bwMode="auto">
            <a:xfrm>
              <a:off x="10234" y="2967"/>
              <a:ext cx="86" cy="86"/>
            </a:xfrm>
            <a:prstGeom prst="ellipse">
              <a:avLst/>
            </a:prstGeom>
            <a:solidFill>
              <a:srgbClr val="FFFFFF"/>
            </a:solidFill>
            <a:ln w="9525">
              <a:solidFill>
                <a:srgbClr val="000000"/>
              </a:solidFill>
              <a:round/>
              <a:headEnd/>
              <a:tailEnd/>
            </a:ln>
          </p:spPr>
          <p:txBody>
            <a:bodyPr/>
            <a:lstStyle/>
            <a:p>
              <a:endParaRPr lang="en-US"/>
            </a:p>
          </p:txBody>
        </p:sp>
        <p:sp>
          <p:nvSpPr>
            <p:cNvPr id="20853" name="Oval 792"/>
            <p:cNvSpPr>
              <a:spLocks noChangeArrowheads="1"/>
            </p:cNvSpPr>
            <p:nvPr/>
          </p:nvSpPr>
          <p:spPr bwMode="auto">
            <a:xfrm>
              <a:off x="10234" y="3225"/>
              <a:ext cx="86" cy="86"/>
            </a:xfrm>
            <a:prstGeom prst="ellipse">
              <a:avLst/>
            </a:prstGeom>
            <a:solidFill>
              <a:srgbClr val="FFFFFF"/>
            </a:solidFill>
            <a:ln w="9525">
              <a:solidFill>
                <a:srgbClr val="000000"/>
              </a:solidFill>
              <a:round/>
              <a:headEnd/>
              <a:tailEnd/>
            </a:ln>
          </p:spPr>
          <p:txBody>
            <a:bodyPr/>
            <a:lstStyle/>
            <a:p>
              <a:endParaRPr lang="en-US"/>
            </a:p>
          </p:txBody>
        </p:sp>
        <p:sp>
          <p:nvSpPr>
            <p:cNvPr id="20854" name="Oval 793"/>
            <p:cNvSpPr>
              <a:spLocks noChangeArrowheads="1"/>
            </p:cNvSpPr>
            <p:nvPr/>
          </p:nvSpPr>
          <p:spPr bwMode="auto">
            <a:xfrm>
              <a:off x="10234" y="3354"/>
              <a:ext cx="86" cy="86"/>
            </a:xfrm>
            <a:prstGeom prst="ellipse">
              <a:avLst/>
            </a:prstGeom>
            <a:solidFill>
              <a:srgbClr val="FFFFFF"/>
            </a:solidFill>
            <a:ln w="9525">
              <a:solidFill>
                <a:srgbClr val="000000"/>
              </a:solidFill>
              <a:round/>
              <a:headEnd/>
              <a:tailEnd/>
            </a:ln>
          </p:spPr>
          <p:txBody>
            <a:bodyPr/>
            <a:lstStyle/>
            <a:p>
              <a:endParaRPr lang="en-US"/>
            </a:p>
          </p:txBody>
        </p:sp>
        <p:sp>
          <p:nvSpPr>
            <p:cNvPr id="20855" name="Oval 794"/>
            <p:cNvSpPr>
              <a:spLocks noChangeArrowheads="1"/>
            </p:cNvSpPr>
            <p:nvPr/>
          </p:nvSpPr>
          <p:spPr bwMode="auto">
            <a:xfrm>
              <a:off x="210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56" name="Oval 795"/>
            <p:cNvSpPr>
              <a:spLocks noChangeArrowheads="1"/>
            </p:cNvSpPr>
            <p:nvPr/>
          </p:nvSpPr>
          <p:spPr bwMode="auto">
            <a:xfrm>
              <a:off x="223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57" name="Oval 796"/>
            <p:cNvSpPr>
              <a:spLocks noChangeArrowheads="1"/>
            </p:cNvSpPr>
            <p:nvPr/>
          </p:nvSpPr>
          <p:spPr bwMode="auto">
            <a:xfrm>
              <a:off x="236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58" name="Oval 797"/>
            <p:cNvSpPr>
              <a:spLocks noChangeArrowheads="1"/>
            </p:cNvSpPr>
            <p:nvPr/>
          </p:nvSpPr>
          <p:spPr bwMode="auto">
            <a:xfrm>
              <a:off x="249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59" name="Oval 798"/>
            <p:cNvSpPr>
              <a:spLocks noChangeArrowheads="1"/>
            </p:cNvSpPr>
            <p:nvPr/>
          </p:nvSpPr>
          <p:spPr bwMode="auto">
            <a:xfrm>
              <a:off x="262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60" name="Oval 799"/>
            <p:cNvSpPr>
              <a:spLocks noChangeArrowheads="1"/>
            </p:cNvSpPr>
            <p:nvPr/>
          </p:nvSpPr>
          <p:spPr bwMode="auto">
            <a:xfrm>
              <a:off x="210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61" name="Oval 800"/>
            <p:cNvSpPr>
              <a:spLocks noChangeArrowheads="1"/>
            </p:cNvSpPr>
            <p:nvPr/>
          </p:nvSpPr>
          <p:spPr bwMode="auto">
            <a:xfrm>
              <a:off x="223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62" name="Oval 801"/>
            <p:cNvSpPr>
              <a:spLocks noChangeArrowheads="1"/>
            </p:cNvSpPr>
            <p:nvPr/>
          </p:nvSpPr>
          <p:spPr bwMode="auto">
            <a:xfrm>
              <a:off x="236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63" name="Oval 802"/>
            <p:cNvSpPr>
              <a:spLocks noChangeArrowheads="1"/>
            </p:cNvSpPr>
            <p:nvPr/>
          </p:nvSpPr>
          <p:spPr bwMode="auto">
            <a:xfrm>
              <a:off x="249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64" name="Oval 803"/>
            <p:cNvSpPr>
              <a:spLocks noChangeArrowheads="1"/>
            </p:cNvSpPr>
            <p:nvPr/>
          </p:nvSpPr>
          <p:spPr bwMode="auto">
            <a:xfrm>
              <a:off x="262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65" name="Oval 804"/>
            <p:cNvSpPr>
              <a:spLocks noChangeArrowheads="1"/>
            </p:cNvSpPr>
            <p:nvPr/>
          </p:nvSpPr>
          <p:spPr bwMode="auto">
            <a:xfrm>
              <a:off x="288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66" name="Oval 805"/>
            <p:cNvSpPr>
              <a:spLocks noChangeArrowheads="1"/>
            </p:cNvSpPr>
            <p:nvPr/>
          </p:nvSpPr>
          <p:spPr bwMode="auto">
            <a:xfrm>
              <a:off x="301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67" name="Oval 806"/>
            <p:cNvSpPr>
              <a:spLocks noChangeArrowheads="1"/>
            </p:cNvSpPr>
            <p:nvPr/>
          </p:nvSpPr>
          <p:spPr bwMode="auto">
            <a:xfrm>
              <a:off x="313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68" name="Oval 807"/>
            <p:cNvSpPr>
              <a:spLocks noChangeArrowheads="1"/>
            </p:cNvSpPr>
            <p:nvPr/>
          </p:nvSpPr>
          <p:spPr bwMode="auto">
            <a:xfrm>
              <a:off x="326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69" name="Oval 808"/>
            <p:cNvSpPr>
              <a:spLocks noChangeArrowheads="1"/>
            </p:cNvSpPr>
            <p:nvPr/>
          </p:nvSpPr>
          <p:spPr bwMode="auto">
            <a:xfrm>
              <a:off x="339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70" name="Oval 809"/>
            <p:cNvSpPr>
              <a:spLocks noChangeArrowheads="1"/>
            </p:cNvSpPr>
            <p:nvPr/>
          </p:nvSpPr>
          <p:spPr bwMode="auto">
            <a:xfrm>
              <a:off x="288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71" name="Oval 810"/>
            <p:cNvSpPr>
              <a:spLocks noChangeArrowheads="1"/>
            </p:cNvSpPr>
            <p:nvPr/>
          </p:nvSpPr>
          <p:spPr bwMode="auto">
            <a:xfrm>
              <a:off x="301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72" name="Oval 811"/>
            <p:cNvSpPr>
              <a:spLocks noChangeArrowheads="1"/>
            </p:cNvSpPr>
            <p:nvPr/>
          </p:nvSpPr>
          <p:spPr bwMode="auto">
            <a:xfrm>
              <a:off x="313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73" name="Oval 812"/>
            <p:cNvSpPr>
              <a:spLocks noChangeArrowheads="1"/>
            </p:cNvSpPr>
            <p:nvPr/>
          </p:nvSpPr>
          <p:spPr bwMode="auto">
            <a:xfrm>
              <a:off x="326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74" name="Oval 813"/>
            <p:cNvSpPr>
              <a:spLocks noChangeArrowheads="1"/>
            </p:cNvSpPr>
            <p:nvPr/>
          </p:nvSpPr>
          <p:spPr bwMode="auto">
            <a:xfrm>
              <a:off x="339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75" name="Oval 814"/>
            <p:cNvSpPr>
              <a:spLocks noChangeArrowheads="1"/>
            </p:cNvSpPr>
            <p:nvPr/>
          </p:nvSpPr>
          <p:spPr bwMode="auto">
            <a:xfrm>
              <a:off x="365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76" name="Oval 815"/>
            <p:cNvSpPr>
              <a:spLocks noChangeArrowheads="1"/>
            </p:cNvSpPr>
            <p:nvPr/>
          </p:nvSpPr>
          <p:spPr bwMode="auto">
            <a:xfrm>
              <a:off x="378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77" name="Oval 816"/>
            <p:cNvSpPr>
              <a:spLocks noChangeArrowheads="1"/>
            </p:cNvSpPr>
            <p:nvPr/>
          </p:nvSpPr>
          <p:spPr bwMode="auto">
            <a:xfrm>
              <a:off x="391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78" name="Oval 817"/>
            <p:cNvSpPr>
              <a:spLocks noChangeArrowheads="1"/>
            </p:cNvSpPr>
            <p:nvPr/>
          </p:nvSpPr>
          <p:spPr bwMode="auto">
            <a:xfrm>
              <a:off x="404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79" name="Oval 818"/>
            <p:cNvSpPr>
              <a:spLocks noChangeArrowheads="1"/>
            </p:cNvSpPr>
            <p:nvPr/>
          </p:nvSpPr>
          <p:spPr bwMode="auto">
            <a:xfrm>
              <a:off x="417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80" name="Oval 819"/>
            <p:cNvSpPr>
              <a:spLocks noChangeArrowheads="1"/>
            </p:cNvSpPr>
            <p:nvPr/>
          </p:nvSpPr>
          <p:spPr bwMode="auto">
            <a:xfrm>
              <a:off x="365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81" name="Oval 820"/>
            <p:cNvSpPr>
              <a:spLocks noChangeArrowheads="1"/>
            </p:cNvSpPr>
            <p:nvPr/>
          </p:nvSpPr>
          <p:spPr bwMode="auto">
            <a:xfrm>
              <a:off x="378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82" name="Oval 821"/>
            <p:cNvSpPr>
              <a:spLocks noChangeArrowheads="1"/>
            </p:cNvSpPr>
            <p:nvPr/>
          </p:nvSpPr>
          <p:spPr bwMode="auto">
            <a:xfrm>
              <a:off x="391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83" name="Oval 822"/>
            <p:cNvSpPr>
              <a:spLocks noChangeArrowheads="1"/>
            </p:cNvSpPr>
            <p:nvPr/>
          </p:nvSpPr>
          <p:spPr bwMode="auto">
            <a:xfrm>
              <a:off x="404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84" name="Oval 823"/>
            <p:cNvSpPr>
              <a:spLocks noChangeArrowheads="1"/>
            </p:cNvSpPr>
            <p:nvPr/>
          </p:nvSpPr>
          <p:spPr bwMode="auto">
            <a:xfrm>
              <a:off x="417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85" name="Oval 824"/>
            <p:cNvSpPr>
              <a:spLocks noChangeArrowheads="1"/>
            </p:cNvSpPr>
            <p:nvPr/>
          </p:nvSpPr>
          <p:spPr bwMode="auto">
            <a:xfrm>
              <a:off x="442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86" name="Oval 825"/>
            <p:cNvSpPr>
              <a:spLocks noChangeArrowheads="1"/>
            </p:cNvSpPr>
            <p:nvPr/>
          </p:nvSpPr>
          <p:spPr bwMode="auto">
            <a:xfrm>
              <a:off x="455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87" name="Oval 826"/>
            <p:cNvSpPr>
              <a:spLocks noChangeArrowheads="1"/>
            </p:cNvSpPr>
            <p:nvPr/>
          </p:nvSpPr>
          <p:spPr bwMode="auto">
            <a:xfrm>
              <a:off x="468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88" name="Oval 827"/>
            <p:cNvSpPr>
              <a:spLocks noChangeArrowheads="1"/>
            </p:cNvSpPr>
            <p:nvPr/>
          </p:nvSpPr>
          <p:spPr bwMode="auto">
            <a:xfrm>
              <a:off x="481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89" name="Oval 828"/>
            <p:cNvSpPr>
              <a:spLocks noChangeArrowheads="1"/>
            </p:cNvSpPr>
            <p:nvPr/>
          </p:nvSpPr>
          <p:spPr bwMode="auto">
            <a:xfrm>
              <a:off x="494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90" name="Oval 829"/>
            <p:cNvSpPr>
              <a:spLocks noChangeArrowheads="1"/>
            </p:cNvSpPr>
            <p:nvPr/>
          </p:nvSpPr>
          <p:spPr bwMode="auto">
            <a:xfrm>
              <a:off x="442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91" name="Oval 830"/>
            <p:cNvSpPr>
              <a:spLocks noChangeArrowheads="1"/>
            </p:cNvSpPr>
            <p:nvPr/>
          </p:nvSpPr>
          <p:spPr bwMode="auto">
            <a:xfrm>
              <a:off x="455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92" name="Oval 831"/>
            <p:cNvSpPr>
              <a:spLocks noChangeArrowheads="1"/>
            </p:cNvSpPr>
            <p:nvPr/>
          </p:nvSpPr>
          <p:spPr bwMode="auto">
            <a:xfrm>
              <a:off x="468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93" name="Oval 832"/>
            <p:cNvSpPr>
              <a:spLocks noChangeArrowheads="1"/>
            </p:cNvSpPr>
            <p:nvPr/>
          </p:nvSpPr>
          <p:spPr bwMode="auto">
            <a:xfrm>
              <a:off x="481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94" name="Oval 833"/>
            <p:cNvSpPr>
              <a:spLocks noChangeArrowheads="1"/>
            </p:cNvSpPr>
            <p:nvPr/>
          </p:nvSpPr>
          <p:spPr bwMode="auto">
            <a:xfrm>
              <a:off x="494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895" name="Oval 834"/>
            <p:cNvSpPr>
              <a:spLocks noChangeArrowheads="1"/>
            </p:cNvSpPr>
            <p:nvPr/>
          </p:nvSpPr>
          <p:spPr bwMode="auto">
            <a:xfrm>
              <a:off x="520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96" name="Oval 835"/>
            <p:cNvSpPr>
              <a:spLocks noChangeArrowheads="1"/>
            </p:cNvSpPr>
            <p:nvPr/>
          </p:nvSpPr>
          <p:spPr bwMode="auto">
            <a:xfrm>
              <a:off x="533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97" name="Oval 836"/>
            <p:cNvSpPr>
              <a:spLocks noChangeArrowheads="1"/>
            </p:cNvSpPr>
            <p:nvPr/>
          </p:nvSpPr>
          <p:spPr bwMode="auto">
            <a:xfrm>
              <a:off x="546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98" name="Oval 837"/>
            <p:cNvSpPr>
              <a:spLocks noChangeArrowheads="1"/>
            </p:cNvSpPr>
            <p:nvPr/>
          </p:nvSpPr>
          <p:spPr bwMode="auto">
            <a:xfrm>
              <a:off x="559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899" name="Oval 838"/>
            <p:cNvSpPr>
              <a:spLocks noChangeArrowheads="1"/>
            </p:cNvSpPr>
            <p:nvPr/>
          </p:nvSpPr>
          <p:spPr bwMode="auto">
            <a:xfrm>
              <a:off x="571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00" name="Oval 839"/>
            <p:cNvSpPr>
              <a:spLocks noChangeArrowheads="1"/>
            </p:cNvSpPr>
            <p:nvPr/>
          </p:nvSpPr>
          <p:spPr bwMode="auto">
            <a:xfrm>
              <a:off x="520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01" name="Oval 840"/>
            <p:cNvSpPr>
              <a:spLocks noChangeArrowheads="1"/>
            </p:cNvSpPr>
            <p:nvPr/>
          </p:nvSpPr>
          <p:spPr bwMode="auto">
            <a:xfrm>
              <a:off x="533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02" name="Oval 841"/>
            <p:cNvSpPr>
              <a:spLocks noChangeArrowheads="1"/>
            </p:cNvSpPr>
            <p:nvPr/>
          </p:nvSpPr>
          <p:spPr bwMode="auto">
            <a:xfrm>
              <a:off x="546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03" name="Oval 842"/>
            <p:cNvSpPr>
              <a:spLocks noChangeArrowheads="1"/>
            </p:cNvSpPr>
            <p:nvPr/>
          </p:nvSpPr>
          <p:spPr bwMode="auto">
            <a:xfrm>
              <a:off x="559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04" name="Oval 843"/>
            <p:cNvSpPr>
              <a:spLocks noChangeArrowheads="1"/>
            </p:cNvSpPr>
            <p:nvPr/>
          </p:nvSpPr>
          <p:spPr bwMode="auto">
            <a:xfrm>
              <a:off x="571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05" name="Oval 844"/>
            <p:cNvSpPr>
              <a:spLocks noChangeArrowheads="1"/>
            </p:cNvSpPr>
            <p:nvPr/>
          </p:nvSpPr>
          <p:spPr bwMode="auto">
            <a:xfrm>
              <a:off x="610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06" name="Oval 845"/>
            <p:cNvSpPr>
              <a:spLocks noChangeArrowheads="1"/>
            </p:cNvSpPr>
            <p:nvPr/>
          </p:nvSpPr>
          <p:spPr bwMode="auto">
            <a:xfrm>
              <a:off x="623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07" name="Oval 846"/>
            <p:cNvSpPr>
              <a:spLocks noChangeArrowheads="1"/>
            </p:cNvSpPr>
            <p:nvPr/>
          </p:nvSpPr>
          <p:spPr bwMode="auto">
            <a:xfrm>
              <a:off x="636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08" name="Oval 847"/>
            <p:cNvSpPr>
              <a:spLocks noChangeArrowheads="1"/>
            </p:cNvSpPr>
            <p:nvPr/>
          </p:nvSpPr>
          <p:spPr bwMode="auto">
            <a:xfrm>
              <a:off x="649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09" name="Oval 848"/>
            <p:cNvSpPr>
              <a:spLocks noChangeArrowheads="1"/>
            </p:cNvSpPr>
            <p:nvPr/>
          </p:nvSpPr>
          <p:spPr bwMode="auto">
            <a:xfrm>
              <a:off x="662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10" name="Oval 849"/>
            <p:cNvSpPr>
              <a:spLocks noChangeArrowheads="1"/>
            </p:cNvSpPr>
            <p:nvPr/>
          </p:nvSpPr>
          <p:spPr bwMode="auto">
            <a:xfrm>
              <a:off x="610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11" name="Oval 850"/>
            <p:cNvSpPr>
              <a:spLocks noChangeArrowheads="1"/>
            </p:cNvSpPr>
            <p:nvPr/>
          </p:nvSpPr>
          <p:spPr bwMode="auto">
            <a:xfrm>
              <a:off x="623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12" name="Oval 851"/>
            <p:cNvSpPr>
              <a:spLocks noChangeArrowheads="1"/>
            </p:cNvSpPr>
            <p:nvPr/>
          </p:nvSpPr>
          <p:spPr bwMode="auto">
            <a:xfrm>
              <a:off x="636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13" name="Oval 852"/>
            <p:cNvSpPr>
              <a:spLocks noChangeArrowheads="1"/>
            </p:cNvSpPr>
            <p:nvPr/>
          </p:nvSpPr>
          <p:spPr bwMode="auto">
            <a:xfrm>
              <a:off x="649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14" name="Oval 853"/>
            <p:cNvSpPr>
              <a:spLocks noChangeArrowheads="1"/>
            </p:cNvSpPr>
            <p:nvPr/>
          </p:nvSpPr>
          <p:spPr bwMode="auto">
            <a:xfrm>
              <a:off x="662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15" name="Oval 854"/>
            <p:cNvSpPr>
              <a:spLocks noChangeArrowheads="1"/>
            </p:cNvSpPr>
            <p:nvPr/>
          </p:nvSpPr>
          <p:spPr bwMode="auto">
            <a:xfrm>
              <a:off x="688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16" name="Oval 855"/>
            <p:cNvSpPr>
              <a:spLocks noChangeArrowheads="1"/>
            </p:cNvSpPr>
            <p:nvPr/>
          </p:nvSpPr>
          <p:spPr bwMode="auto">
            <a:xfrm>
              <a:off x="700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17" name="Oval 856"/>
            <p:cNvSpPr>
              <a:spLocks noChangeArrowheads="1"/>
            </p:cNvSpPr>
            <p:nvPr/>
          </p:nvSpPr>
          <p:spPr bwMode="auto">
            <a:xfrm>
              <a:off x="713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18" name="Oval 857"/>
            <p:cNvSpPr>
              <a:spLocks noChangeArrowheads="1"/>
            </p:cNvSpPr>
            <p:nvPr/>
          </p:nvSpPr>
          <p:spPr bwMode="auto">
            <a:xfrm>
              <a:off x="726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19" name="Oval 858"/>
            <p:cNvSpPr>
              <a:spLocks noChangeArrowheads="1"/>
            </p:cNvSpPr>
            <p:nvPr/>
          </p:nvSpPr>
          <p:spPr bwMode="auto">
            <a:xfrm>
              <a:off x="739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20" name="Oval 859"/>
            <p:cNvSpPr>
              <a:spLocks noChangeArrowheads="1"/>
            </p:cNvSpPr>
            <p:nvPr/>
          </p:nvSpPr>
          <p:spPr bwMode="auto">
            <a:xfrm>
              <a:off x="688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21" name="Oval 860"/>
            <p:cNvSpPr>
              <a:spLocks noChangeArrowheads="1"/>
            </p:cNvSpPr>
            <p:nvPr/>
          </p:nvSpPr>
          <p:spPr bwMode="auto">
            <a:xfrm>
              <a:off x="700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22" name="Oval 861"/>
            <p:cNvSpPr>
              <a:spLocks noChangeArrowheads="1"/>
            </p:cNvSpPr>
            <p:nvPr/>
          </p:nvSpPr>
          <p:spPr bwMode="auto">
            <a:xfrm>
              <a:off x="713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23" name="Oval 862"/>
            <p:cNvSpPr>
              <a:spLocks noChangeArrowheads="1"/>
            </p:cNvSpPr>
            <p:nvPr/>
          </p:nvSpPr>
          <p:spPr bwMode="auto">
            <a:xfrm>
              <a:off x="726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24" name="Oval 863"/>
            <p:cNvSpPr>
              <a:spLocks noChangeArrowheads="1"/>
            </p:cNvSpPr>
            <p:nvPr/>
          </p:nvSpPr>
          <p:spPr bwMode="auto">
            <a:xfrm>
              <a:off x="739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25" name="Oval 864"/>
            <p:cNvSpPr>
              <a:spLocks noChangeArrowheads="1"/>
            </p:cNvSpPr>
            <p:nvPr/>
          </p:nvSpPr>
          <p:spPr bwMode="auto">
            <a:xfrm>
              <a:off x="765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26" name="Oval 865"/>
            <p:cNvSpPr>
              <a:spLocks noChangeArrowheads="1"/>
            </p:cNvSpPr>
            <p:nvPr/>
          </p:nvSpPr>
          <p:spPr bwMode="auto">
            <a:xfrm>
              <a:off x="7783"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27" name="Oval 866"/>
            <p:cNvSpPr>
              <a:spLocks noChangeArrowheads="1"/>
            </p:cNvSpPr>
            <p:nvPr/>
          </p:nvSpPr>
          <p:spPr bwMode="auto">
            <a:xfrm>
              <a:off x="791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28" name="Oval 867"/>
            <p:cNvSpPr>
              <a:spLocks noChangeArrowheads="1"/>
            </p:cNvSpPr>
            <p:nvPr/>
          </p:nvSpPr>
          <p:spPr bwMode="auto">
            <a:xfrm>
              <a:off x="804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29" name="Oval 868"/>
            <p:cNvSpPr>
              <a:spLocks noChangeArrowheads="1"/>
            </p:cNvSpPr>
            <p:nvPr/>
          </p:nvSpPr>
          <p:spPr bwMode="auto">
            <a:xfrm>
              <a:off x="817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30" name="Oval 869"/>
            <p:cNvSpPr>
              <a:spLocks noChangeArrowheads="1"/>
            </p:cNvSpPr>
            <p:nvPr/>
          </p:nvSpPr>
          <p:spPr bwMode="auto">
            <a:xfrm>
              <a:off x="765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31" name="Oval 870"/>
            <p:cNvSpPr>
              <a:spLocks noChangeArrowheads="1"/>
            </p:cNvSpPr>
            <p:nvPr/>
          </p:nvSpPr>
          <p:spPr bwMode="auto">
            <a:xfrm>
              <a:off x="7783"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32" name="Oval 871"/>
            <p:cNvSpPr>
              <a:spLocks noChangeArrowheads="1"/>
            </p:cNvSpPr>
            <p:nvPr/>
          </p:nvSpPr>
          <p:spPr bwMode="auto">
            <a:xfrm>
              <a:off x="791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33" name="Oval 872"/>
            <p:cNvSpPr>
              <a:spLocks noChangeArrowheads="1"/>
            </p:cNvSpPr>
            <p:nvPr/>
          </p:nvSpPr>
          <p:spPr bwMode="auto">
            <a:xfrm>
              <a:off x="804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34" name="Oval 873"/>
            <p:cNvSpPr>
              <a:spLocks noChangeArrowheads="1"/>
            </p:cNvSpPr>
            <p:nvPr/>
          </p:nvSpPr>
          <p:spPr bwMode="auto">
            <a:xfrm>
              <a:off x="817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35" name="Oval 874"/>
            <p:cNvSpPr>
              <a:spLocks noChangeArrowheads="1"/>
            </p:cNvSpPr>
            <p:nvPr/>
          </p:nvSpPr>
          <p:spPr bwMode="auto">
            <a:xfrm>
              <a:off x="842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36" name="Oval 875"/>
            <p:cNvSpPr>
              <a:spLocks noChangeArrowheads="1"/>
            </p:cNvSpPr>
            <p:nvPr/>
          </p:nvSpPr>
          <p:spPr bwMode="auto">
            <a:xfrm>
              <a:off x="8557"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37" name="Oval 876"/>
            <p:cNvSpPr>
              <a:spLocks noChangeArrowheads="1"/>
            </p:cNvSpPr>
            <p:nvPr/>
          </p:nvSpPr>
          <p:spPr bwMode="auto">
            <a:xfrm>
              <a:off x="8686"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38" name="Oval 877"/>
            <p:cNvSpPr>
              <a:spLocks noChangeArrowheads="1"/>
            </p:cNvSpPr>
            <p:nvPr/>
          </p:nvSpPr>
          <p:spPr bwMode="auto">
            <a:xfrm>
              <a:off x="8815"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39" name="Oval 878"/>
            <p:cNvSpPr>
              <a:spLocks noChangeArrowheads="1"/>
            </p:cNvSpPr>
            <p:nvPr/>
          </p:nvSpPr>
          <p:spPr bwMode="auto">
            <a:xfrm>
              <a:off x="8944"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40" name="Oval 879"/>
            <p:cNvSpPr>
              <a:spLocks noChangeArrowheads="1"/>
            </p:cNvSpPr>
            <p:nvPr/>
          </p:nvSpPr>
          <p:spPr bwMode="auto">
            <a:xfrm>
              <a:off x="842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41" name="Oval 880"/>
            <p:cNvSpPr>
              <a:spLocks noChangeArrowheads="1"/>
            </p:cNvSpPr>
            <p:nvPr/>
          </p:nvSpPr>
          <p:spPr bwMode="auto">
            <a:xfrm>
              <a:off x="8557"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42" name="Oval 881"/>
            <p:cNvSpPr>
              <a:spLocks noChangeArrowheads="1"/>
            </p:cNvSpPr>
            <p:nvPr/>
          </p:nvSpPr>
          <p:spPr bwMode="auto">
            <a:xfrm>
              <a:off x="8686"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43" name="Oval 882"/>
            <p:cNvSpPr>
              <a:spLocks noChangeArrowheads="1"/>
            </p:cNvSpPr>
            <p:nvPr/>
          </p:nvSpPr>
          <p:spPr bwMode="auto">
            <a:xfrm>
              <a:off x="8815"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44" name="Oval 883"/>
            <p:cNvSpPr>
              <a:spLocks noChangeArrowheads="1"/>
            </p:cNvSpPr>
            <p:nvPr/>
          </p:nvSpPr>
          <p:spPr bwMode="auto">
            <a:xfrm>
              <a:off x="8944"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45" name="Oval 884"/>
            <p:cNvSpPr>
              <a:spLocks noChangeArrowheads="1"/>
            </p:cNvSpPr>
            <p:nvPr/>
          </p:nvSpPr>
          <p:spPr bwMode="auto">
            <a:xfrm>
              <a:off x="9202"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46" name="Oval 885"/>
            <p:cNvSpPr>
              <a:spLocks noChangeArrowheads="1"/>
            </p:cNvSpPr>
            <p:nvPr/>
          </p:nvSpPr>
          <p:spPr bwMode="auto">
            <a:xfrm>
              <a:off x="9331"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47" name="Oval 886"/>
            <p:cNvSpPr>
              <a:spLocks noChangeArrowheads="1"/>
            </p:cNvSpPr>
            <p:nvPr/>
          </p:nvSpPr>
          <p:spPr bwMode="auto">
            <a:xfrm>
              <a:off x="9460"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48" name="Oval 887"/>
            <p:cNvSpPr>
              <a:spLocks noChangeArrowheads="1"/>
            </p:cNvSpPr>
            <p:nvPr/>
          </p:nvSpPr>
          <p:spPr bwMode="auto">
            <a:xfrm>
              <a:off x="9589"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49" name="Oval 888"/>
            <p:cNvSpPr>
              <a:spLocks noChangeArrowheads="1"/>
            </p:cNvSpPr>
            <p:nvPr/>
          </p:nvSpPr>
          <p:spPr bwMode="auto">
            <a:xfrm>
              <a:off x="9718" y="3999"/>
              <a:ext cx="86" cy="86"/>
            </a:xfrm>
            <a:prstGeom prst="ellipse">
              <a:avLst/>
            </a:prstGeom>
            <a:solidFill>
              <a:srgbClr val="FFFFFF"/>
            </a:solidFill>
            <a:ln w="9525">
              <a:solidFill>
                <a:srgbClr val="000000"/>
              </a:solidFill>
              <a:round/>
              <a:headEnd/>
              <a:tailEnd/>
            </a:ln>
          </p:spPr>
          <p:txBody>
            <a:bodyPr/>
            <a:lstStyle/>
            <a:p>
              <a:endParaRPr lang="en-US"/>
            </a:p>
          </p:txBody>
        </p:sp>
        <p:sp>
          <p:nvSpPr>
            <p:cNvPr id="20950" name="Oval 889"/>
            <p:cNvSpPr>
              <a:spLocks noChangeArrowheads="1"/>
            </p:cNvSpPr>
            <p:nvPr/>
          </p:nvSpPr>
          <p:spPr bwMode="auto">
            <a:xfrm>
              <a:off x="9202"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51" name="Oval 890"/>
            <p:cNvSpPr>
              <a:spLocks noChangeArrowheads="1"/>
            </p:cNvSpPr>
            <p:nvPr/>
          </p:nvSpPr>
          <p:spPr bwMode="auto">
            <a:xfrm>
              <a:off x="9331"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52" name="Oval 891"/>
            <p:cNvSpPr>
              <a:spLocks noChangeArrowheads="1"/>
            </p:cNvSpPr>
            <p:nvPr/>
          </p:nvSpPr>
          <p:spPr bwMode="auto">
            <a:xfrm>
              <a:off x="9460"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53" name="Oval 892"/>
            <p:cNvSpPr>
              <a:spLocks noChangeArrowheads="1"/>
            </p:cNvSpPr>
            <p:nvPr/>
          </p:nvSpPr>
          <p:spPr bwMode="auto">
            <a:xfrm>
              <a:off x="9589"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54" name="Oval 893"/>
            <p:cNvSpPr>
              <a:spLocks noChangeArrowheads="1"/>
            </p:cNvSpPr>
            <p:nvPr/>
          </p:nvSpPr>
          <p:spPr bwMode="auto">
            <a:xfrm>
              <a:off x="9718" y="3827"/>
              <a:ext cx="86" cy="86"/>
            </a:xfrm>
            <a:prstGeom prst="ellipse">
              <a:avLst/>
            </a:prstGeom>
            <a:solidFill>
              <a:srgbClr val="FFFFFF"/>
            </a:solidFill>
            <a:ln w="9525">
              <a:solidFill>
                <a:srgbClr val="000000"/>
              </a:solidFill>
              <a:round/>
              <a:headEnd/>
              <a:tailEnd/>
            </a:ln>
          </p:spPr>
          <p:txBody>
            <a:bodyPr/>
            <a:lstStyle/>
            <a:p>
              <a:endParaRPr lang="en-US"/>
            </a:p>
          </p:txBody>
        </p:sp>
        <p:sp>
          <p:nvSpPr>
            <p:cNvPr id="20955" name="Oval 894"/>
            <p:cNvSpPr>
              <a:spLocks noChangeArrowheads="1"/>
            </p:cNvSpPr>
            <p:nvPr/>
          </p:nvSpPr>
          <p:spPr bwMode="auto">
            <a:xfrm>
              <a:off x="5891" y="3655"/>
              <a:ext cx="129" cy="129"/>
            </a:xfrm>
            <a:prstGeom prst="ellipse">
              <a:avLst/>
            </a:prstGeom>
            <a:solidFill>
              <a:srgbClr val="000000"/>
            </a:solidFill>
            <a:ln w="9525">
              <a:solidFill>
                <a:srgbClr val="000000"/>
              </a:solidFill>
              <a:round/>
              <a:headEnd/>
              <a:tailEnd/>
            </a:ln>
          </p:spPr>
          <p:txBody>
            <a:bodyPr/>
            <a:lstStyle/>
            <a:p>
              <a:endParaRPr lang="en-US"/>
            </a:p>
          </p:txBody>
        </p:sp>
        <p:sp>
          <p:nvSpPr>
            <p:cNvPr id="20956" name="Oval 895"/>
            <p:cNvSpPr>
              <a:spLocks noChangeArrowheads="1"/>
            </p:cNvSpPr>
            <p:nvPr/>
          </p:nvSpPr>
          <p:spPr bwMode="auto">
            <a:xfrm>
              <a:off x="1634" y="3655"/>
              <a:ext cx="129" cy="129"/>
            </a:xfrm>
            <a:prstGeom prst="ellipse">
              <a:avLst/>
            </a:prstGeom>
            <a:solidFill>
              <a:srgbClr val="000000"/>
            </a:solidFill>
            <a:ln w="9525">
              <a:solidFill>
                <a:srgbClr val="000000"/>
              </a:solidFill>
              <a:round/>
              <a:headEnd/>
              <a:tailEnd/>
            </a:ln>
          </p:spPr>
          <p:txBody>
            <a:bodyPr/>
            <a:lstStyle/>
            <a:p>
              <a:endParaRPr lang="en-US"/>
            </a:p>
          </p:txBody>
        </p:sp>
        <p:sp>
          <p:nvSpPr>
            <p:cNvPr id="20957" name="Oval 896"/>
            <p:cNvSpPr>
              <a:spLocks noChangeArrowheads="1"/>
            </p:cNvSpPr>
            <p:nvPr/>
          </p:nvSpPr>
          <p:spPr bwMode="auto">
            <a:xfrm>
              <a:off x="10148" y="3655"/>
              <a:ext cx="129" cy="129"/>
            </a:xfrm>
            <a:prstGeom prst="ellipse">
              <a:avLst/>
            </a:prstGeom>
            <a:solidFill>
              <a:srgbClr val="000000"/>
            </a:solidFill>
            <a:ln w="9525">
              <a:solidFill>
                <a:srgbClr val="000000"/>
              </a:solidFill>
              <a:round/>
              <a:headEnd/>
              <a:tailEnd/>
            </a:ln>
          </p:spPr>
          <p:txBody>
            <a:bodyPr/>
            <a:lstStyle/>
            <a:p>
              <a:endParaRPr lang="en-US"/>
            </a:p>
          </p:txBody>
        </p:sp>
      </p:grpSp>
      <p:grpSp>
        <p:nvGrpSpPr>
          <p:cNvPr id="18440" name="Group 897"/>
          <p:cNvGrpSpPr>
            <a:grpSpLocks/>
          </p:cNvGrpSpPr>
          <p:nvPr/>
        </p:nvGrpSpPr>
        <p:grpSpPr bwMode="auto">
          <a:xfrm>
            <a:off x="1694275" y="2977606"/>
            <a:ext cx="5680075" cy="2074863"/>
            <a:chOff x="1548" y="5818"/>
            <a:chExt cx="8944" cy="3268"/>
          </a:xfrm>
        </p:grpSpPr>
        <p:sp>
          <p:nvSpPr>
            <p:cNvPr id="18444" name="Rectangle 898"/>
            <p:cNvSpPr>
              <a:spLocks noChangeArrowheads="1"/>
            </p:cNvSpPr>
            <p:nvPr/>
          </p:nvSpPr>
          <p:spPr bwMode="auto">
            <a:xfrm>
              <a:off x="1548" y="5818"/>
              <a:ext cx="8944" cy="3268"/>
            </a:xfrm>
            <a:prstGeom prst="rect">
              <a:avLst/>
            </a:prstGeom>
            <a:solidFill>
              <a:srgbClr val="FFFFFF"/>
            </a:solidFill>
            <a:ln w="9525">
              <a:solidFill>
                <a:srgbClr val="000000"/>
              </a:solidFill>
              <a:miter lim="800000"/>
              <a:headEnd/>
              <a:tailEnd/>
            </a:ln>
          </p:spPr>
          <p:txBody>
            <a:bodyPr/>
            <a:lstStyle/>
            <a:p>
              <a:endParaRPr lang="en-US"/>
            </a:p>
          </p:txBody>
        </p:sp>
        <p:sp>
          <p:nvSpPr>
            <p:cNvPr id="18445" name="Rectangle 899"/>
            <p:cNvSpPr>
              <a:spLocks noChangeArrowheads="1"/>
            </p:cNvSpPr>
            <p:nvPr/>
          </p:nvSpPr>
          <p:spPr bwMode="auto">
            <a:xfrm>
              <a:off x="1591" y="7581"/>
              <a:ext cx="8858" cy="1462"/>
            </a:xfrm>
            <a:prstGeom prst="rect">
              <a:avLst/>
            </a:prstGeom>
            <a:solidFill>
              <a:srgbClr val="FFFFFF"/>
            </a:solidFill>
            <a:ln w="9525">
              <a:solidFill>
                <a:srgbClr val="000000"/>
              </a:solidFill>
              <a:miter lim="800000"/>
              <a:headEnd/>
              <a:tailEnd/>
            </a:ln>
          </p:spPr>
          <p:txBody>
            <a:bodyPr/>
            <a:lstStyle/>
            <a:p>
              <a:endParaRPr lang="en-US"/>
            </a:p>
          </p:txBody>
        </p:sp>
        <p:sp>
          <p:nvSpPr>
            <p:cNvPr id="18446" name="Oval 900"/>
            <p:cNvSpPr>
              <a:spLocks noChangeArrowheads="1"/>
            </p:cNvSpPr>
            <p:nvPr/>
          </p:nvSpPr>
          <p:spPr bwMode="auto">
            <a:xfrm>
              <a:off x="1634"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47" name="Oval 901"/>
            <p:cNvSpPr>
              <a:spLocks noChangeArrowheads="1"/>
            </p:cNvSpPr>
            <p:nvPr/>
          </p:nvSpPr>
          <p:spPr bwMode="auto">
            <a:xfrm>
              <a:off x="1634"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48" name="Oval 902"/>
            <p:cNvSpPr>
              <a:spLocks noChangeArrowheads="1"/>
            </p:cNvSpPr>
            <p:nvPr/>
          </p:nvSpPr>
          <p:spPr bwMode="auto">
            <a:xfrm>
              <a:off x="1634"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49" name="Oval 903"/>
            <p:cNvSpPr>
              <a:spLocks noChangeArrowheads="1"/>
            </p:cNvSpPr>
            <p:nvPr/>
          </p:nvSpPr>
          <p:spPr bwMode="auto">
            <a:xfrm>
              <a:off x="1634"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450" name="Oval 904"/>
            <p:cNvSpPr>
              <a:spLocks noChangeArrowheads="1"/>
            </p:cNvSpPr>
            <p:nvPr/>
          </p:nvSpPr>
          <p:spPr bwMode="auto">
            <a:xfrm>
              <a:off x="1634"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451" name="Oval 905"/>
            <p:cNvSpPr>
              <a:spLocks noChangeArrowheads="1"/>
            </p:cNvSpPr>
            <p:nvPr/>
          </p:nvSpPr>
          <p:spPr bwMode="auto">
            <a:xfrm>
              <a:off x="1763"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52" name="Oval 906"/>
            <p:cNvSpPr>
              <a:spLocks noChangeArrowheads="1"/>
            </p:cNvSpPr>
            <p:nvPr/>
          </p:nvSpPr>
          <p:spPr bwMode="auto">
            <a:xfrm>
              <a:off x="1763"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53" name="Oval 907"/>
            <p:cNvSpPr>
              <a:spLocks noChangeArrowheads="1"/>
            </p:cNvSpPr>
            <p:nvPr/>
          </p:nvSpPr>
          <p:spPr bwMode="auto">
            <a:xfrm>
              <a:off x="1763"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54" name="Oval 908"/>
            <p:cNvSpPr>
              <a:spLocks noChangeArrowheads="1"/>
            </p:cNvSpPr>
            <p:nvPr/>
          </p:nvSpPr>
          <p:spPr bwMode="auto">
            <a:xfrm>
              <a:off x="1763"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455" name="Oval 909"/>
            <p:cNvSpPr>
              <a:spLocks noChangeArrowheads="1"/>
            </p:cNvSpPr>
            <p:nvPr/>
          </p:nvSpPr>
          <p:spPr bwMode="auto">
            <a:xfrm>
              <a:off x="1763"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456" name="Oval 910"/>
            <p:cNvSpPr>
              <a:spLocks noChangeArrowheads="1"/>
            </p:cNvSpPr>
            <p:nvPr/>
          </p:nvSpPr>
          <p:spPr bwMode="auto">
            <a:xfrm>
              <a:off x="1892"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57" name="Oval 911"/>
            <p:cNvSpPr>
              <a:spLocks noChangeArrowheads="1"/>
            </p:cNvSpPr>
            <p:nvPr/>
          </p:nvSpPr>
          <p:spPr bwMode="auto">
            <a:xfrm>
              <a:off x="1892"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58" name="Oval 912"/>
            <p:cNvSpPr>
              <a:spLocks noChangeArrowheads="1"/>
            </p:cNvSpPr>
            <p:nvPr/>
          </p:nvSpPr>
          <p:spPr bwMode="auto">
            <a:xfrm>
              <a:off x="1892"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59" name="Oval 913"/>
            <p:cNvSpPr>
              <a:spLocks noChangeArrowheads="1"/>
            </p:cNvSpPr>
            <p:nvPr/>
          </p:nvSpPr>
          <p:spPr bwMode="auto">
            <a:xfrm>
              <a:off x="1892"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460" name="Oval 914"/>
            <p:cNvSpPr>
              <a:spLocks noChangeArrowheads="1"/>
            </p:cNvSpPr>
            <p:nvPr/>
          </p:nvSpPr>
          <p:spPr bwMode="auto">
            <a:xfrm>
              <a:off x="1892"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461" name="Oval 915"/>
            <p:cNvSpPr>
              <a:spLocks noChangeArrowheads="1"/>
            </p:cNvSpPr>
            <p:nvPr/>
          </p:nvSpPr>
          <p:spPr bwMode="auto">
            <a:xfrm>
              <a:off x="2021"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62" name="Oval 916"/>
            <p:cNvSpPr>
              <a:spLocks noChangeArrowheads="1"/>
            </p:cNvSpPr>
            <p:nvPr/>
          </p:nvSpPr>
          <p:spPr bwMode="auto">
            <a:xfrm>
              <a:off x="2021"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63" name="Oval 917"/>
            <p:cNvSpPr>
              <a:spLocks noChangeArrowheads="1"/>
            </p:cNvSpPr>
            <p:nvPr/>
          </p:nvSpPr>
          <p:spPr bwMode="auto">
            <a:xfrm>
              <a:off x="2021"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64" name="Oval 918"/>
            <p:cNvSpPr>
              <a:spLocks noChangeArrowheads="1"/>
            </p:cNvSpPr>
            <p:nvPr/>
          </p:nvSpPr>
          <p:spPr bwMode="auto">
            <a:xfrm>
              <a:off x="2021"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465" name="Oval 919"/>
            <p:cNvSpPr>
              <a:spLocks noChangeArrowheads="1"/>
            </p:cNvSpPr>
            <p:nvPr/>
          </p:nvSpPr>
          <p:spPr bwMode="auto">
            <a:xfrm>
              <a:off x="2021"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466" name="Oval 920"/>
            <p:cNvSpPr>
              <a:spLocks noChangeArrowheads="1"/>
            </p:cNvSpPr>
            <p:nvPr/>
          </p:nvSpPr>
          <p:spPr bwMode="auto">
            <a:xfrm>
              <a:off x="2150"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67" name="Oval 921"/>
            <p:cNvSpPr>
              <a:spLocks noChangeArrowheads="1"/>
            </p:cNvSpPr>
            <p:nvPr/>
          </p:nvSpPr>
          <p:spPr bwMode="auto">
            <a:xfrm>
              <a:off x="2150"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68" name="Oval 922"/>
            <p:cNvSpPr>
              <a:spLocks noChangeArrowheads="1"/>
            </p:cNvSpPr>
            <p:nvPr/>
          </p:nvSpPr>
          <p:spPr bwMode="auto">
            <a:xfrm>
              <a:off x="2150"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69" name="Oval 923"/>
            <p:cNvSpPr>
              <a:spLocks noChangeArrowheads="1"/>
            </p:cNvSpPr>
            <p:nvPr/>
          </p:nvSpPr>
          <p:spPr bwMode="auto">
            <a:xfrm>
              <a:off x="2150"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470" name="Oval 924"/>
            <p:cNvSpPr>
              <a:spLocks noChangeArrowheads="1"/>
            </p:cNvSpPr>
            <p:nvPr/>
          </p:nvSpPr>
          <p:spPr bwMode="auto">
            <a:xfrm>
              <a:off x="2150"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471" name="Oval 925"/>
            <p:cNvSpPr>
              <a:spLocks noChangeArrowheads="1"/>
            </p:cNvSpPr>
            <p:nvPr/>
          </p:nvSpPr>
          <p:spPr bwMode="auto">
            <a:xfrm>
              <a:off x="2279"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72" name="Oval 926"/>
            <p:cNvSpPr>
              <a:spLocks noChangeArrowheads="1"/>
            </p:cNvSpPr>
            <p:nvPr/>
          </p:nvSpPr>
          <p:spPr bwMode="auto">
            <a:xfrm>
              <a:off x="2279"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73" name="Oval 927"/>
            <p:cNvSpPr>
              <a:spLocks noChangeArrowheads="1"/>
            </p:cNvSpPr>
            <p:nvPr/>
          </p:nvSpPr>
          <p:spPr bwMode="auto">
            <a:xfrm>
              <a:off x="2279"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74" name="Oval 928"/>
            <p:cNvSpPr>
              <a:spLocks noChangeArrowheads="1"/>
            </p:cNvSpPr>
            <p:nvPr/>
          </p:nvSpPr>
          <p:spPr bwMode="auto">
            <a:xfrm>
              <a:off x="2279"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475" name="Oval 929"/>
            <p:cNvSpPr>
              <a:spLocks noChangeArrowheads="1"/>
            </p:cNvSpPr>
            <p:nvPr/>
          </p:nvSpPr>
          <p:spPr bwMode="auto">
            <a:xfrm>
              <a:off x="2279"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476" name="Oval 930"/>
            <p:cNvSpPr>
              <a:spLocks noChangeArrowheads="1"/>
            </p:cNvSpPr>
            <p:nvPr/>
          </p:nvSpPr>
          <p:spPr bwMode="auto">
            <a:xfrm>
              <a:off x="2408"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77" name="Oval 931"/>
            <p:cNvSpPr>
              <a:spLocks noChangeArrowheads="1"/>
            </p:cNvSpPr>
            <p:nvPr/>
          </p:nvSpPr>
          <p:spPr bwMode="auto">
            <a:xfrm>
              <a:off x="2408"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78" name="Oval 932"/>
            <p:cNvSpPr>
              <a:spLocks noChangeArrowheads="1"/>
            </p:cNvSpPr>
            <p:nvPr/>
          </p:nvSpPr>
          <p:spPr bwMode="auto">
            <a:xfrm>
              <a:off x="2408"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79" name="Oval 933"/>
            <p:cNvSpPr>
              <a:spLocks noChangeArrowheads="1"/>
            </p:cNvSpPr>
            <p:nvPr/>
          </p:nvSpPr>
          <p:spPr bwMode="auto">
            <a:xfrm>
              <a:off x="2408"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480" name="Oval 934"/>
            <p:cNvSpPr>
              <a:spLocks noChangeArrowheads="1"/>
            </p:cNvSpPr>
            <p:nvPr/>
          </p:nvSpPr>
          <p:spPr bwMode="auto">
            <a:xfrm>
              <a:off x="2408"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481" name="Oval 935"/>
            <p:cNvSpPr>
              <a:spLocks noChangeArrowheads="1"/>
            </p:cNvSpPr>
            <p:nvPr/>
          </p:nvSpPr>
          <p:spPr bwMode="auto">
            <a:xfrm>
              <a:off x="2537"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82" name="Oval 936"/>
            <p:cNvSpPr>
              <a:spLocks noChangeArrowheads="1"/>
            </p:cNvSpPr>
            <p:nvPr/>
          </p:nvSpPr>
          <p:spPr bwMode="auto">
            <a:xfrm>
              <a:off x="2537"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83" name="Oval 937"/>
            <p:cNvSpPr>
              <a:spLocks noChangeArrowheads="1"/>
            </p:cNvSpPr>
            <p:nvPr/>
          </p:nvSpPr>
          <p:spPr bwMode="auto">
            <a:xfrm>
              <a:off x="2537"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84" name="Oval 938"/>
            <p:cNvSpPr>
              <a:spLocks noChangeArrowheads="1"/>
            </p:cNvSpPr>
            <p:nvPr/>
          </p:nvSpPr>
          <p:spPr bwMode="auto">
            <a:xfrm>
              <a:off x="2537"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485" name="Oval 939"/>
            <p:cNvSpPr>
              <a:spLocks noChangeArrowheads="1"/>
            </p:cNvSpPr>
            <p:nvPr/>
          </p:nvSpPr>
          <p:spPr bwMode="auto">
            <a:xfrm>
              <a:off x="2537"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486" name="Oval 940"/>
            <p:cNvSpPr>
              <a:spLocks noChangeArrowheads="1"/>
            </p:cNvSpPr>
            <p:nvPr/>
          </p:nvSpPr>
          <p:spPr bwMode="auto">
            <a:xfrm>
              <a:off x="2666"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87" name="Oval 941"/>
            <p:cNvSpPr>
              <a:spLocks noChangeArrowheads="1"/>
            </p:cNvSpPr>
            <p:nvPr/>
          </p:nvSpPr>
          <p:spPr bwMode="auto">
            <a:xfrm>
              <a:off x="2666"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88" name="Oval 942"/>
            <p:cNvSpPr>
              <a:spLocks noChangeArrowheads="1"/>
            </p:cNvSpPr>
            <p:nvPr/>
          </p:nvSpPr>
          <p:spPr bwMode="auto">
            <a:xfrm>
              <a:off x="2666"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89" name="Oval 943"/>
            <p:cNvSpPr>
              <a:spLocks noChangeArrowheads="1"/>
            </p:cNvSpPr>
            <p:nvPr/>
          </p:nvSpPr>
          <p:spPr bwMode="auto">
            <a:xfrm>
              <a:off x="2666"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490" name="Oval 944"/>
            <p:cNvSpPr>
              <a:spLocks noChangeArrowheads="1"/>
            </p:cNvSpPr>
            <p:nvPr/>
          </p:nvSpPr>
          <p:spPr bwMode="auto">
            <a:xfrm>
              <a:off x="2666"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491" name="Oval 945"/>
            <p:cNvSpPr>
              <a:spLocks noChangeArrowheads="1"/>
            </p:cNvSpPr>
            <p:nvPr/>
          </p:nvSpPr>
          <p:spPr bwMode="auto">
            <a:xfrm>
              <a:off x="2795"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92" name="Oval 946"/>
            <p:cNvSpPr>
              <a:spLocks noChangeArrowheads="1"/>
            </p:cNvSpPr>
            <p:nvPr/>
          </p:nvSpPr>
          <p:spPr bwMode="auto">
            <a:xfrm>
              <a:off x="2795"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93" name="Oval 947"/>
            <p:cNvSpPr>
              <a:spLocks noChangeArrowheads="1"/>
            </p:cNvSpPr>
            <p:nvPr/>
          </p:nvSpPr>
          <p:spPr bwMode="auto">
            <a:xfrm>
              <a:off x="2795"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94" name="Oval 948"/>
            <p:cNvSpPr>
              <a:spLocks noChangeArrowheads="1"/>
            </p:cNvSpPr>
            <p:nvPr/>
          </p:nvSpPr>
          <p:spPr bwMode="auto">
            <a:xfrm>
              <a:off x="2795"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495" name="Oval 949"/>
            <p:cNvSpPr>
              <a:spLocks noChangeArrowheads="1"/>
            </p:cNvSpPr>
            <p:nvPr/>
          </p:nvSpPr>
          <p:spPr bwMode="auto">
            <a:xfrm>
              <a:off x="2795"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496" name="Oval 950"/>
            <p:cNvSpPr>
              <a:spLocks noChangeArrowheads="1"/>
            </p:cNvSpPr>
            <p:nvPr/>
          </p:nvSpPr>
          <p:spPr bwMode="auto">
            <a:xfrm>
              <a:off x="2924"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497" name="Oval 951"/>
            <p:cNvSpPr>
              <a:spLocks noChangeArrowheads="1"/>
            </p:cNvSpPr>
            <p:nvPr/>
          </p:nvSpPr>
          <p:spPr bwMode="auto">
            <a:xfrm>
              <a:off x="2924"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498" name="Oval 952"/>
            <p:cNvSpPr>
              <a:spLocks noChangeArrowheads="1"/>
            </p:cNvSpPr>
            <p:nvPr/>
          </p:nvSpPr>
          <p:spPr bwMode="auto">
            <a:xfrm>
              <a:off x="2924"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499" name="Oval 953"/>
            <p:cNvSpPr>
              <a:spLocks noChangeArrowheads="1"/>
            </p:cNvSpPr>
            <p:nvPr/>
          </p:nvSpPr>
          <p:spPr bwMode="auto">
            <a:xfrm>
              <a:off x="2924"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00" name="Oval 954"/>
            <p:cNvSpPr>
              <a:spLocks noChangeArrowheads="1"/>
            </p:cNvSpPr>
            <p:nvPr/>
          </p:nvSpPr>
          <p:spPr bwMode="auto">
            <a:xfrm>
              <a:off x="2924"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01" name="Oval 955"/>
            <p:cNvSpPr>
              <a:spLocks noChangeArrowheads="1"/>
            </p:cNvSpPr>
            <p:nvPr/>
          </p:nvSpPr>
          <p:spPr bwMode="auto">
            <a:xfrm>
              <a:off x="3053"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02" name="Oval 956"/>
            <p:cNvSpPr>
              <a:spLocks noChangeArrowheads="1"/>
            </p:cNvSpPr>
            <p:nvPr/>
          </p:nvSpPr>
          <p:spPr bwMode="auto">
            <a:xfrm>
              <a:off x="3053"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03" name="Oval 957"/>
            <p:cNvSpPr>
              <a:spLocks noChangeArrowheads="1"/>
            </p:cNvSpPr>
            <p:nvPr/>
          </p:nvSpPr>
          <p:spPr bwMode="auto">
            <a:xfrm>
              <a:off x="3053"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04" name="Oval 958"/>
            <p:cNvSpPr>
              <a:spLocks noChangeArrowheads="1"/>
            </p:cNvSpPr>
            <p:nvPr/>
          </p:nvSpPr>
          <p:spPr bwMode="auto">
            <a:xfrm>
              <a:off x="3053"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05" name="Oval 959"/>
            <p:cNvSpPr>
              <a:spLocks noChangeArrowheads="1"/>
            </p:cNvSpPr>
            <p:nvPr/>
          </p:nvSpPr>
          <p:spPr bwMode="auto">
            <a:xfrm>
              <a:off x="3053"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06" name="Oval 960"/>
            <p:cNvSpPr>
              <a:spLocks noChangeArrowheads="1"/>
            </p:cNvSpPr>
            <p:nvPr/>
          </p:nvSpPr>
          <p:spPr bwMode="auto">
            <a:xfrm>
              <a:off x="3182"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07" name="Oval 961"/>
            <p:cNvSpPr>
              <a:spLocks noChangeArrowheads="1"/>
            </p:cNvSpPr>
            <p:nvPr/>
          </p:nvSpPr>
          <p:spPr bwMode="auto">
            <a:xfrm>
              <a:off x="3182"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08" name="Oval 962"/>
            <p:cNvSpPr>
              <a:spLocks noChangeArrowheads="1"/>
            </p:cNvSpPr>
            <p:nvPr/>
          </p:nvSpPr>
          <p:spPr bwMode="auto">
            <a:xfrm>
              <a:off x="3182"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09" name="Oval 963"/>
            <p:cNvSpPr>
              <a:spLocks noChangeArrowheads="1"/>
            </p:cNvSpPr>
            <p:nvPr/>
          </p:nvSpPr>
          <p:spPr bwMode="auto">
            <a:xfrm>
              <a:off x="3182"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10" name="Oval 964"/>
            <p:cNvSpPr>
              <a:spLocks noChangeArrowheads="1"/>
            </p:cNvSpPr>
            <p:nvPr/>
          </p:nvSpPr>
          <p:spPr bwMode="auto">
            <a:xfrm>
              <a:off x="3182"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11" name="Oval 965"/>
            <p:cNvSpPr>
              <a:spLocks noChangeArrowheads="1"/>
            </p:cNvSpPr>
            <p:nvPr/>
          </p:nvSpPr>
          <p:spPr bwMode="auto">
            <a:xfrm>
              <a:off x="3311"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12" name="Oval 966"/>
            <p:cNvSpPr>
              <a:spLocks noChangeArrowheads="1"/>
            </p:cNvSpPr>
            <p:nvPr/>
          </p:nvSpPr>
          <p:spPr bwMode="auto">
            <a:xfrm>
              <a:off x="3311"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13" name="Oval 967"/>
            <p:cNvSpPr>
              <a:spLocks noChangeArrowheads="1"/>
            </p:cNvSpPr>
            <p:nvPr/>
          </p:nvSpPr>
          <p:spPr bwMode="auto">
            <a:xfrm>
              <a:off x="3311"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14" name="Oval 968"/>
            <p:cNvSpPr>
              <a:spLocks noChangeArrowheads="1"/>
            </p:cNvSpPr>
            <p:nvPr/>
          </p:nvSpPr>
          <p:spPr bwMode="auto">
            <a:xfrm>
              <a:off x="3311"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15" name="Oval 969"/>
            <p:cNvSpPr>
              <a:spLocks noChangeArrowheads="1"/>
            </p:cNvSpPr>
            <p:nvPr/>
          </p:nvSpPr>
          <p:spPr bwMode="auto">
            <a:xfrm>
              <a:off x="3311"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16" name="Oval 970"/>
            <p:cNvSpPr>
              <a:spLocks noChangeArrowheads="1"/>
            </p:cNvSpPr>
            <p:nvPr/>
          </p:nvSpPr>
          <p:spPr bwMode="auto">
            <a:xfrm>
              <a:off x="3440"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17" name="Oval 971"/>
            <p:cNvSpPr>
              <a:spLocks noChangeArrowheads="1"/>
            </p:cNvSpPr>
            <p:nvPr/>
          </p:nvSpPr>
          <p:spPr bwMode="auto">
            <a:xfrm>
              <a:off x="3440"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18" name="Oval 972"/>
            <p:cNvSpPr>
              <a:spLocks noChangeArrowheads="1"/>
            </p:cNvSpPr>
            <p:nvPr/>
          </p:nvSpPr>
          <p:spPr bwMode="auto">
            <a:xfrm>
              <a:off x="3440"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19" name="Oval 973"/>
            <p:cNvSpPr>
              <a:spLocks noChangeArrowheads="1"/>
            </p:cNvSpPr>
            <p:nvPr/>
          </p:nvSpPr>
          <p:spPr bwMode="auto">
            <a:xfrm>
              <a:off x="3440"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20" name="Oval 974"/>
            <p:cNvSpPr>
              <a:spLocks noChangeArrowheads="1"/>
            </p:cNvSpPr>
            <p:nvPr/>
          </p:nvSpPr>
          <p:spPr bwMode="auto">
            <a:xfrm>
              <a:off x="3440"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21" name="Oval 975"/>
            <p:cNvSpPr>
              <a:spLocks noChangeArrowheads="1"/>
            </p:cNvSpPr>
            <p:nvPr/>
          </p:nvSpPr>
          <p:spPr bwMode="auto">
            <a:xfrm>
              <a:off x="3569"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22" name="Oval 976"/>
            <p:cNvSpPr>
              <a:spLocks noChangeArrowheads="1"/>
            </p:cNvSpPr>
            <p:nvPr/>
          </p:nvSpPr>
          <p:spPr bwMode="auto">
            <a:xfrm>
              <a:off x="3569"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23" name="Oval 977"/>
            <p:cNvSpPr>
              <a:spLocks noChangeArrowheads="1"/>
            </p:cNvSpPr>
            <p:nvPr/>
          </p:nvSpPr>
          <p:spPr bwMode="auto">
            <a:xfrm>
              <a:off x="3569"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24" name="Oval 978"/>
            <p:cNvSpPr>
              <a:spLocks noChangeArrowheads="1"/>
            </p:cNvSpPr>
            <p:nvPr/>
          </p:nvSpPr>
          <p:spPr bwMode="auto">
            <a:xfrm>
              <a:off x="3569"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25" name="Oval 979"/>
            <p:cNvSpPr>
              <a:spLocks noChangeArrowheads="1"/>
            </p:cNvSpPr>
            <p:nvPr/>
          </p:nvSpPr>
          <p:spPr bwMode="auto">
            <a:xfrm>
              <a:off x="3569"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26" name="Oval 980"/>
            <p:cNvSpPr>
              <a:spLocks noChangeArrowheads="1"/>
            </p:cNvSpPr>
            <p:nvPr/>
          </p:nvSpPr>
          <p:spPr bwMode="auto">
            <a:xfrm>
              <a:off x="3698"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27" name="Oval 981"/>
            <p:cNvSpPr>
              <a:spLocks noChangeArrowheads="1"/>
            </p:cNvSpPr>
            <p:nvPr/>
          </p:nvSpPr>
          <p:spPr bwMode="auto">
            <a:xfrm>
              <a:off x="3698"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28" name="Oval 982"/>
            <p:cNvSpPr>
              <a:spLocks noChangeArrowheads="1"/>
            </p:cNvSpPr>
            <p:nvPr/>
          </p:nvSpPr>
          <p:spPr bwMode="auto">
            <a:xfrm>
              <a:off x="3698"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29" name="Oval 983"/>
            <p:cNvSpPr>
              <a:spLocks noChangeArrowheads="1"/>
            </p:cNvSpPr>
            <p:nvPr/>
          </p:nvSpPr>
          <p:spPr bwMode="auto">
            <a:xfrm>
              <a:off x="3698"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30" name="Oval 984"/>
            <p:cNvSpPr>
              <a:spLocks noChangeArrowheads="1"/>
            </p:cNvSpPr>
            <p:nvPr/>
          </p:nvSpPr>
          <p:spPr bwMode="auto">
            <a:xfrm>
              <a:off x="3698"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31" name="Oval 985"/>
            <p:cNvSpPr>
              <a:spLocks noChangeArrowheads="1"/>
            </p:cNvSpPr>
            <p:nvPr/>
          </p:nvSpPr>
          <p:spPr bwMode="auto">
            <a:xfrm>
              <a:off x="3827"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32" name="Oval 986"/>
            <p:cNvSpPr>
              <a:spLocks noChangeArrowheads="1"/>
            </p:cNvSpPr>
            <p:nvPr/>
          </p:nvSpPr>
          <p:spPr bwMode="auto">
            <a:xfrm>
              <a:off x="3827"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33" name="Oval 987"/>
            <p:cNvSpPr>
              <a:spLocks noChangeArrowheads="1"/>
            </p:cNvSpPr>
            <p:nvPr/>
          </p:nvSpPr>
          <p:spPr bwMode="auto">
            <a:xfrm>
              <a:off x="3827"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34" name="Oval 988"/>
            <p:cNvSpPr>
              <a:spLocks noChangeArrowheads="1"/>
            </p:cNvSpPr>
            <p:nvPr/>
          </p:nvSpPr>
          <p:spPr bwMode="auto">
            <a:xfrm>
              <a:off x="3827"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35" name="Oval 989"/>
            <p:cNvSpPr>
              <a:spLocks noChangeArrowheads="1"/>
            </p:cNvSpPr>
            <p:nvPr/>
          </p:nvSpPr>
          <p:spPr bwMode="auto">
            <a:xfrm>
              <a:off x="3827"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36" name="Oval 990"/>
            <p:cNvSpPr>
              <a:spLocks noChangeArrowheads="1"/>
            </p:cNvSpPr>
            <p:nvPr/>
          </p:nvSpPr>
          <p:spPr bwMode="auto">
            <a:xfrm>
              <a:off x="3956"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37" name="Oval 991"/>
            <p:cNvSpPr>
              <a:spLocks noChangeArrowheads="1"/>
            </p:cNvSpPr>
            <p:nvPr/>
          </p:nvSpPr>
          <p:spPr bwMode="auto">
            <a:xfrm>
              <a:off x="3956"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38" name="Oval 992"/>
            <p:cNvSpPr>
              <a:spLocks noChangeArrowheads="1"/>
            </p:cNvSpPr>
            <p:nvPr/>
          </p:nvSpPr>
          <p:spPr bwMode="auto">
            <a:xfrm>
              <a:off x="3956"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39" name="Oval 993"/>
            <p:cNvSpPr>
              <a:spLocks noChangeArrowheads="1"/>
            </p:cNvSpPr>
            <p:nvPr/>
          </p:nvSpPr>
          <p:spPr bwMode="auto">
            <a:xfrm>
              <a:off x="3956"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40" name="Oval 994"/>
            <p:cNvSpPr>
              <a:spLocks noChangeArrowheads="1"/>
            </p:cNvSpPr>
            <p:nvPr/>
          </p:nvSpPr>
          <p:spPr bwMode="auto">
            <a:xfrm>
              <a:off x="3956"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41" name="Oval 995"/>
            <p:cNvSpPr>
              <a:spLocks noChangeArrowheads="1"/>
            </p:cNvSpPr>
            <p:nvPr/>
          </p:nvSpPr>
          <p:spPr bwMode="auto">
            <a:xfrm>
              <a:off x="4085"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42" name="Oval 996"/>
            <p:cNvSpPr>
              <a:spLocks noChangeArrowheads="1"/>
            </p:cNvSpPr>
            <p:nvPr/>
          </p:nvSpPr>
          <p:spPr bwMode="auto">
            <a:xfrm>
              <a:off x="4085"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43" name="Oval 997"/>
            <p:cNvSpPr>
              <a:spLocks noChangeArrowheads="1"/>
            </p:cNvSpPr>
            <p:nvPr/>
          </p:nvSpPr>
          <p:spPr bwMode="auto">
            <a:xfrm>
              <a:off x="4085"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44" name="Oval 998"/>
            <p:cNvSpPr>
              <a:spLocks noChangeArrowheads="1"/>
            </p:cNvSpPr>
            <p:nvPr/>
          </p:nvSpPr>
          <p:spPr bwMode="auto">
            <a:xfrm>
              <a:off x="4085"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45" name="Oval 999"/>
            <p:cNvSpPr>
              <a:spLocks noChangeArrowheads="1"/>
            </p:cNvSpPr>
            <p:nvPr/>
          </p:nvSpPr>
          <p:spPr bwMode="auto">
            <a:xfrm>
              <a:off x="4085"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46" name="Oval 1000"/>
            <p:cNvSpPr>
              <a:spLocks noChangeArrowheads="1"/>
            </p:cNvSpPr>
            <p:nvPr/>
          </p:nvSpPr>
          <p:spPr bwMode="auto">
            <a:xfrm>
              <a:off x="4214"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47" name="Oval 1001"/>
            <p:cNvSpPr>
              <a:spLocks noChangeArrowheads="1"/>
            </p:cNvSpPr>
            <p:nvPr/>
          </p:nvSpPr>
          <p:spPr bwMode="auto">
            <a:xfrm>
              <a:off x="4214"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48" name="Oval 1002"/>
            <p:cNvSpPr>
              <a:spLocks noChangeArrowheads="1"/>
            </p:cNvSpPr>
            <p:nvPr/>
          </p:nvSpPr>
          <p:spPr bwMode="auto">
            <a:xfrm>
              <a:off x="4214"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49" name="Oval 1003"/>
            <p:cNvSpPr>
              <a:spLocks noChangeArrowheads="1"/>
            </p:cNvSpPr>
            <p:nvPr/>
          </p:nvSpPr>
          <p:spPr bwMode="auto">
            <a:xfrm>
              <a:off x="4214"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50" name="Oval 1004"/>
            <p:cNvSpPr>
              <a:spLocks noChangeArrowheads="1"/>
            </p:cNvSpPr>
            <p:nvPr/>
          </p:nvSpPr>
          <p:spPr bwMode="auto">
            <a:xfrm>
              <a:off x="4214"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51" name="Oval 1005"/>
            <p:cNvSpPr>
              <a:spLocks noChangeArrowheads="1"/>
            </p:cNvSpPr>
            <p:nvPr/>
          </p:nvSpPr>
          <p:spPr bwMode="auto">
            <a:xfrm>
              <a:off x="4343"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52" name="Oval 1006"/>
            <p:cNvSpPr>
              <a:spLocks noChangeArrowheads="1"/>
            </p:cNvSpPr>
            <p:nvPr/>
          </p:nvSpPr>
          <p:spPr bwMode="auto">
            <a:xfrm>
              <a:off x="4343"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53" name="Oval 1007"/>
            <p:cNvSpPr>
              <a:spLocks noChangeArrowheads="1"/>
            </p:cNvSpPr>
            <p:nvPr/>
          </p:nvSpPr>
          <p:spPr bwMode="auto">
            <a:xfrm>
              <a:off x="4343"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54" name="Oval 1008"/>
            <p:cNvSpPr>
              <a:spLocks noChangeArrowheads="1"/>
            </p:cNvSpPr>
            <p:nvPr/>
          </p:nvSpPr>
          <p:spPr bwMode="auto">
            <a:xfrm>
              <a:off x="4343"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55" name="Oval 1009"/>
            <p:cNvSpPr>
              <a:spLocks noChangeArrowheads="1"/>
            </p:cNvSpPr>
            <p:nvPr/>
          </p:nvSpPr>
          <p:spPr bwMode="auto">
            <a:xfrm>
              <a:off x="4343"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56" name="Oval 1010"/>
            <p:cNvSpPr>
              <a:spLocks noChangeArrowheads="1"/>
            </p:cNvSpPr>
            <p:nvPr/>
          </p:nvSpPr>
          <p:spPr bwMode="auto">
            <a:xfrm>
              <a:off x="4472"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57" name="Oval 1011"/>
            <p:cNvSpPr>
              <a:spLocks noChangeArrowheads="1"/>
            </p:cNvSpPr>
            <p:nvPr/>
          </p:nvSpPr>
          <p:spPr bwMode="auto">
            <a:xfrm>
              <a:off x="4472"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58" name="Oval 1012"/>
            <p:cNvSpPr>
              <a:spLocks noChangeArrowheads="1"/>
            </p:cNvSpPr>
            <p:nvPr/>
          </p:nvSpPr>
          <p:spPr bwMode="auto">
            <a:xfrm>
              <a:off x="4472"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59" name="Oval 1013"/>
            <p:cNvSpPr>
              <a:spLocks noChangeArrowheads="1"/>
            </p:cNvSpPr>
            <p:nvPr/>
          </p:nvSpPr>
          <p:spPr bwMode="auto">
            <a:xfrm>
              <a:off x="4472"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60" name="Oval 1014"/>
            <p:cNvSpPr>
              <a:spLocks noChangeArrowheads="1"/>
            </p:cNvSpPr>
            <p:nvPr/>
          </p:nvSpPr>
          <p:spPr bwMode="auto">
            <a:xfrm>
              <a:off x="4472"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61" name="Oval 1015"/>
            <p:cNvSpPr>
              <a:spLocks noChangeArrowheads="1"/>
            </p:cNvSpPr>
            <p:nvPr/>
          </p:nvSpPr>
          <p:spPr bwMode="auto">
            <a:xfrm>
              <a:off x="4601"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62" name="Oval 1016"/>
            <p:cNvSpPr>
              <a:spLocks noChangeArrowheads="1"/>
            </p:cNvSpPr>
            <p:nvPr/>
          </p:nvSpPr>
          <p:spPr bwMode="auto">
            <a:xfrm>
              <a:off x="4601"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63" name="Oval 1017"/>
            <p:cNvSpPr>
              <a:spLocks noChangeArrowheads="1"/>
            </p:cNvSpPr>
            <p:nvPr/>
          </p:nvSpPr>
          <p:spPr bwMode="auto">
            <a:xfrm>
              <a:off x="4601"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64" name="Oval 1018"/>
            <p:cNvSpPr>
              <a:spLocks noChangeArrowheads="1"/>
            </p:cNvSpPr>
            <p:nvPr/>
          </p:nvSpPr>
          <p:spPr bwMode="auto">
            <a:xfrm>
              <a:off x="4601"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65" name="Oval 1019"/>
            <p:cNvSpPr>
              <a:spLocks noChangeArrowheads="1"/>
            </p:cNvSpPr>
            <p:nvPr/>
          </p:nvSpPr>
          <p:spPr bwMode="auto">
            <a:xfrm>
              <a:off x="4601"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66" name="Oval 1020"/>
            <p:cNvSpPr>
              <a:spLocks noChangeArrowheads="1"/>
            </p:cNvSpPr>
            <p:nvPr/>
          </p:nvSpPr>
          <p:spPr bwMode="auto">
            <a:xfrm>
              <a:off x="4730"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67" name="Oval 1021"/>
            <p:cNvSpPr>
              <a:spLocks noChangeArrowheads="1"/>
            </p:cNvSpPr>
            <p:nvPr/>
          </p:nvSpPr>
          <p:spPr bwMode="auto">
            <a:xfrm>
              <a:off x="4730"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68" name="Oval 1022"/>
            <p:cNvSpPr>
              <a:spLocks noChangeArrowheads="1"/>
            </p:cNvSpPr>
            <p:nvPr/>
          </p:nvSpPr>
          <p:spPr bwMode="auto">
            <a:xfrm>
              <a:off x="4730"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69" name="Oval 1023"/>
            <p:cNvSpPr>
              <a:spLocks noChangeArrowheads="1"/>
            </p:cNvSpPr>
            <p:nvPr/>
          </p:nvSpPr>
          <p:spPr bwMode="auto">
            <a:xfrm>
              <a:off x="4730"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70" name="Oval 0"/>
            <p:cNvSpPr>
              <a:spLocks noChangeArrowheads="1"/>
            </p:cNvSpPr>
            <p:nvPr/>
          </p:nvSpPr>
          <p:spPr bwMode="auto">
            <a:xfrm>
              <a:off x="4730"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71" name="Oval 1"/>
            <p:cNvSpPr>
              <a:spLocks noChangeArrowheads="1"/>
            </p:cNvSpPr>
            <p:nvPr/>
          </p:nvSpPr>
          <p:spPr bwMode="auto">
            <a:xfrm>
              <a:off x="4859"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72" name="Oval 2"/>
            <p:cNvSpPr>
              <a:spLocks noChangeArrowheads="1"/>
            </p:cNvSpPr>
            <p:nvPr/>
          </p:nvSpPr>
          <p:spPr bwMode="auto">
            <a:xfrm>
              <a:off x="4859"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73" name="Oval 3"/>
            <p:cNvSpPr>
              <a:spLocks noChangeArrowheads="1"/>
            </p:cNvSpPr>
            <p:nvPr/>
          </p:nvSpPr>
          <p:spPr bwMode="auto">
            <a:xfrm>
              <a:off x="4859"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74" name="Oval 4"/>
            <p:cNvSpPr>
              <a:spLocks noChangeArrowheads="1"/>
            </p:cNvSpPr>
            <p:nvPr/>
          </p:nvSpPr>
          <p:spPr bwMode="auto">
            <a:xfrm>
              <a:off x="4859"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75" name="Oval 5"/>
            <p:cNvSpPr>
              <a:spLocks noChangeArrowheads="1"/>
            </p:cNvSpPr>
            <p:nvPr/>
          </p:nvSpPr>
          <p:spPr bwMode="auto">
            <a:xfrm>
              <a:off x="4859"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76" name="Oval 6"/>
            <p:cNvSpPr>
              <a:spLocks noChangeArrowheads="1"/>
            </p:cNvSpPr>
            <p:nvPr/>
          </p:nvSpPr>
          <p:spPr bwMode="auto">
            <a:xfrm>
              <a:off x="4988"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77" name="Oval 7"/>
            <p:cNvSpPr>
              <a:spLocks noChangeArrowheads="1"/>
            </p:cNvSpPr>
            <p:nvPr/>
          </p:nvSpPr>
          <p:spPr bwMode="auto">
            <a:xfrm>
              <a:off x="4988"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78" name="Oval 8"/>
            <p:cNvSpPr>
              <a:spLocks noChangeArrowheads="1"/>
            </p:cNvSpPr>
            <p:nvPr/>
          </p:nvSpPr>
          <p:spPr bwMode="auto">
            <a:xfrm>
              <a:off x="4988"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79" name="Oval 9"/>
            <p:cNvSpPr>
              <a:spLocks noChangeArrowheads="1"/>
            </p:cNvSpPr>
            <p:nvPr/>
          </p:nvSpPr>
          <p:spPr bwMode="auto">
            <a:xfrm>
              <a:off x="4988"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80" name="Oval 10"/>
            <p:cNvSpPr>
              <a:spLocks noChangeArrowheads="1"/>
            </p:cNvSpPr>
            <p:nvPr/>
          </p:nvSpPr>
          <p:spPr bwMode="auto">
            <a:xfrm>
              <a:off x="4988"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81" name="Oval 11"/>
            <p:cNvSpPr>
              <a:spLocks noChangeArrowheads="1"/>
            </p:cNvSpPr>
            <p:nvPr/>
          </p:nvSpPr>
          <p:spPr bwMode="auto">
            <a:xfrm>
              <a:off x="5117"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82" name="Oval 12"/>
            <p:cNvSpPr>
              <a:spLocks noChangeArrowheads="1"/>
            </p:cNvSpPr>
            <p:nvPr/>
          </p:nvSpPr>
          <p:spPr bwMode="auto">
            <a:xfrm>
              <a:off x="5117"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83" name="Oval 13"/>
            <p:cNvSpPr>
              <a:spLocks noChangeArrowheads="1"/>
            </p:cNvSpPr>
            <p:nvPr/>
          </p:nvSpPr>
          <p:spPr bwMode="auto">
            <a:xfrm>
              <a:off x="5117"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84" name="Oval 14"/>
            <p:cNvSpPr>
              <a:spLocks noChangeArrowheads="1"/>
            </p:cNvSpPr>
            <p:nvPr/>
          </p:nvSpPr>
          <p:spPr bwMode="auto">
            <a:xfrm>
              <a:off x="5117"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85" name="Oval 15"/>
            <p:cNvSpPr>
              <a:spLocks noChangeArrowheads="1"/>
            </p:cNvSpPr>
            <p:nvPr/>
          </p:nvSpPr>
          <p:spPr bwMode="auto">
            <a:xfrm>
              <a:off x="5117"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86" name="Oval 16"/>
            <p:cNvSpPr>
              <a:spLocks noChangeArrowheads="1"/>
            </p:cNvSpPr>
            <p:nvPr/>
          </p:nvSpPr>
          <p:spPr bwMode="auto">
            <a:xfrm>
              <a:off x="5246"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87" name="Oval 17"/>
            <p:cNvSpPr>
              <a:spLocks noChangeArrowheads="1"/>
            </p:cNvSpPr>
            <p:nvPr/>
          </p:nvSpPr>
          <p:spPr bwMode="auto">
            <a:xfrm>
              <a:off x="5246"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88" name="Oval 18"/>
            <p:cNvSpPr>
              <a:spLocks noChangeArrowheads="1"/>
            </p:cNvSpPr>
            <p:nvPr/>
          </p:nvSpPr>
          <p:spPr bwMode="auto">
            <a:xfrm>
              <a:off x="5246"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89" name="Oval 19"/>
            <p:cNvSpPr>
              <a:spLocks noChangeArrowheads="1"/>
            </p:cNvSpPr>
            <p:nvPr/>
          </p:nvSpPr>
          <p:spPr bwMode="auto">
            <a:xfrm>
              <a:off x="5246"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90" name="Oval 20"/>
            <p:cNvSpPr>
              <a:spLocks noChangeArrowheads="1"/>
            </p:cNvSpPr>
            <p:nvPr/>
          </p:nvSpPr>
          <p:spPr bwMode="auto">
            <a:xfrm>
              <a:off x="5246"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91" name="Oval 21"/>
            <p:cNvSpPr>
              <a:spLocks noChangeArrowheads="1"/>
            </p:cNvSpPr>
            <p:nvPr/>
          </p:nvSpPr>
          <p:spPr bwMode="auto">
            <a:xfrm>
              <a:off x="5375"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92" name="Oval 22"/>
            <p:cNvSpPr>
              <a:spLocks noChangeArrowheads="1"/>
            </p:cNvSpPr>
            <p:nvPr/>
          </p:nvSpPr>
          <p:spPr bwMode="auto">
            <a:xfrm>
              <a:off x="5375"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93" name="Oval 23"/>
            <p:cNvSpPr>
              <a:spLocks noChangeArrowheads="1"/>
            </p:cNvSpPr>
            <p:nvPr/>
          </p:nvSpPr>
          <p:spPr bwMode="auto">
            <a:xfrm>
              <a:off x="5375"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94" name="Oval 24"/>
            <p:cNvSpPr>
              <a:spLocks noChangeArrowheads="1"/>
            </p:cNvSpPr>
            <p:nvPr/>
          </p:nvSpPr>
          <p:spPr bwMode="auto">
            <a:xfrm>
              <a:off x="5375"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595" name="Oval 25"/>
            <p:cNvSpPr>
              <a:spLocks noChangeArrowheads="1"/>
            </p:cNvSpPr>
            <p:nvPr/>
          </p:nvSpPr>
          <p:spPr bwMode="auto">
            <a:xfrm>
              <a:off x="5375"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596" name="Oval 26"/>
            <p:cNvSpPr>
              <a:spLocks noChangeArrowheads="1"/>
            </p:cNvSpPr>
            <p:nvPr/>
          </p:nvSpPr>
          <p:spPr bwMode="auto">
            <a:xfrm>
              <a:off x="5504"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597" name="Oval 27"/>
            <p:cNvSpPr>
              <a:spLocks noChangeArrowheads="1"/>
            </p:cNvSpPr>
            <p:nvPr/>
          </p:nvSpPr>
          <p:spPr bwMode="auto">
            <a:xfrm>
              <a:off x="5504"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598" name="Oval 28"/>
            <p:cNvSpPr>
              <a:spLocks noChangeArrowheads="1"/>
            </p:cNvSpPr>
            <p:nvPr/>
          </p:nvSpPr>
          <p:spPr bwMode="auto">
            <a:xfrm>
              <a:off x="5504"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599" name="Oval 29"/>
            <p:cNvSpPr>
              <a:spLocks noChangeArrowheads="1"/>
            </p:cNvSpPr>
            <p:nvPr/>
          </p:nvSpPr>
          <p:spPr bwMode="auto">
            <a:xfrm>
              <a:off x="5504"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00" name="Oval 30"/>
            <p:cNvSpPr>
              <a:spLocks noChangeArrowheads="1"/>
            </p:cNvSpPr>
            <p:nvPr/>
          </p:nvSpPr>
          <p:spPr bwMode="auto">
            <a:xfrm>
              <a:off x="5504"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01" name="Oval 31"/>
            <p:cNvSpPr>
              <a:spLocks noChangeArrowheads="1"/>
            </p:cNvSpPr>
            <p:nvPr/>
          </p:nvSpPr>
          <p:spPr bwMode="auto">
            <a:xfrm>
              <a:off x="5633"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02" name="Oval 32"/>
            <p:cNvSpPr>
              <a:spLocks noChangeArrowheads="1"/>
            </p:cNvSpPr>
            <p:nvPr/>
          </p:nvSpPr>
          <p:spPr bwMode="auto">
            <a:xfrm>
              <a:off x="5633"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03" name="Oval 33"/>
            <p:cNvSpPr>
              <a:spLocks noChangeArrowheads="1"/>
            </p:cNvSpPr>
            <p:nvPr/>
          </p:nvSpPr>
          <p:spPr bwMode="auto">
            <a:xfrm>
              <a:off x="5633"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04" name="Oval 34"/>
            <p:cNvSpPr>
              <a:spLocks noChangeArrowheads="1"/>
            </p:cNvSpPr>
            <p:nvPr/>
          </p:nvSpPr>
          <p:spPr bwMode="auto">
            <a:xfrm>
              <a:off x="5633"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05" name="Oval 35"/>
            <p:cNvSpPr>
              <a:spLocks noChangeArrowheads="1"/>
            </p:cNvSpPr>
            <p:nvPr/>
          </p:nvSpPr>
          <p:spPr bwMode="auto">
            <a:xfrm>
              <a:off x="5633"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06" name="Oval 36"/>
            <p:cNvSpPr>
              <a:spLocks noChangeArrowheads="1"/>
            </p:cNvSpPr>
            <p:nvPr/>
          </p:nvSpPr>
          <p:spPr bwMode="auto">
            <a:xfrm>
              <a:off x="5762"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07" name="Oval 37"/>
            <p:cNvSpPr>
              <a:spLocks noChangeArrowheads="1"/>
            </p:cNvSpPr>
            <p:nvPr/>
          </p:nvSpPr>
          <p:spPr bwMode="auto">
            <a:xfrm>
              <a:off x="5762"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08" name="Oval 38"/>
            <p:cNvSpPr>
              <a:spLocks noChangeArrowheads="1"/>
            </p:cNvSpPr>
            <p:nvPr/>
          </p:nvSpPr>
          <p:spPr bwMode="auto">
            <a:xfrm>
              <a:off x="5762"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09" name="Oval 39"/>
            <p:cNvSpPr>
              <a:spLocks noChangeArrowheads="1"/>
            </p:cNvSpPr>
            <p:nvPr/>
          </p:nvSpPr>
          <p:spPr bwMode="auto">
            <a:xfrm>
              <a:off x="5762"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10" name="Oval 40"/>
            <p:cNvSpPr>
              <a:spLocks noChangeArrowheads="1"/>
            </p:cNvSpPr>
            <p:nvPr/>
          </p:nvSpPr>
          <p:spPr bwMode="auto">
            <a:xfrm>
              <a:off x="5762"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11" name="Oval 41"/>
            <p:cNvSpPr>
              <a:spLocks noChangeArrowheads="1"/>
            </p:cNvSpPr>
            <p:nvPr/>
          </p:nvSpPr>
          <p:spPr bwMode="auto">
            <a:xfrm>
              <a:off x="5891"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12" name="Oval 42"/>
            <p:cNvSpPr>
              <a:spLocks noChangeArrowheads="1"/>
            </p:cNvSpPr>
            <p:nvPr/>
          </p:nvSpPr>
          <p:spPr bwMode="auto">
            <a:xfrm>
              <a:off x="5891"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13" name="Oval 43"/>
            <p:cNvSpPr>
              <a:spLocks noChangeArrowheads="1"/>
            </p:cNvSpPr>
            <p:nvPr/>
          </p:nvSpPr>
          <p:spPr bwMode="auto">
            <a:xfrm>
              <a:off x="5891"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14" name="Oval 44"/>
            <p:cNvSpPr>
              <a:spLocks noChangeArrowheads="1"/>
            </p:cNvSpPr>
            <p:nvPr/>
          </p:nvSpPr>
          <p:spPr bwMode="auto">
            <a:xfrm>
              <a:off x="5891"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15" name="Oval 45"/>
            <p:cNvSpPr>
              <a:spLocks noChangeArrowheads="1"/>
            </p:cNvSpPr>
            <p:nvPr/>
          </p:nvSpPr>
          <p:spPr bwMode="auto">
            <a:xfrm>
              <a:off x="5891"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16" name="Oval 46"/>
            <p:cNvSpPr>
              <a:spLocks noChangeArrowheads="1"/>
            </p:cNvSpPr>
            <p:nvPr/>
          </p:nvSpPr>
          <p:spPr bwMode="auto">
            <a:xfrm>
              <a:off x="6020"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17" name="Oval 47"/>
            <p:cNvSpPr>
              <a:spLocks noChangeArrowheads="1"/>
            </p:cNvSpPr>
            <p:nvPr/>
          </p:nvSpPr>
          <p:spPr bwMode="auto">
            <a:xfrm>
              <a:off x="6020"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18" name="Oval 48"/>
            <p:cNvSpPr>
              <a:spLocks noChangeArrowheads="1"/>
            </p:cNvSpPr>
            <p:nvPr/>
          </p:nvSpPr>
          <p:spPr bwMode="auto">
            <a:xfrm>
              <a:off x="6020"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19" name="Oval 49"/>
            <p:cNvSpPr>
              <a:spLocks noChangeArrowheads="1"/>
            </p:cNvSpPr>
            <p:nvPr/>
          </p:nvSpPr>
          <p:spPr bwMode="auto">
            <a:xfrm>
              <a:off x="6020"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20" name="Oval 50"/>
            <p:cNvSpPr>
              <a:spLocks noChangeArrowheads="1"/>
            </p:cNvSpPr>
            <p:nvPr/>
          </p:nvSpPr>
          <p:spPr bwMode="auto">
            <a:xfrm>
              <a:off x="6020"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21" name="Oval 51"/>
            <p:cNvSpPr>
              <a:spLocks noChangeArrowheads="1"/>
            </p:cNvSpPr>
            <p:nvPr/>
          </p:nvSpPr>
          <p:spPr bwMode="auto">
            <a:xfrm>
              <a:off x="6149"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22" name="Oval 52"/>
            <p:cNvSpPr>
              <a:spLocks noChangeArrowheads="1"/>
            </p:cNvSpPr>
            <p:nvPr/>
          </p:nvSpPr>
          <p:spPr bwMode="auto">
            <a:xfrm>
              <a:off x="6149"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23" name="Oval 53"/>
            <p:cNvSpPr>
              <a:spLocks noChangeArrowheads="1"/>
            </p:cNvSpPr>
            <p:nvPr/>
          </p:nvSpPr>
          <p:spPr bwMode="auto">
            <a:xfrm>
              <a:off x="6149"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24" name="Oval 54"/>
            <p:cNvSpPr>
              <a:spLocks noChangeArrowheads="1"/>
            </p:cNvSpPr>
            <p:nvPr/>
          </p:nvSpPr>
          <p:spPr bwMode="auto">
            <a:xfrm>
              <a:off x="6149"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25" name="Oval 55"/>
            <p:cNvSpPr>
              <a:spLocks noChangeArrowheads="1"/>
            </p:cNvSpPr>
            <p:nvPr/>
          </p:nvSpPr>
          <p:spPr bwMode="auto">
            <a:xfrm>
              <a:off x="6149"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26" name="Oval 56"/>
            <p:cNvSpPr>
              <a:spLocks noChangeArrowheads="1"/>
            </p:cNvSpPr>
            <p:nvPr/>
          </p:nvSpPr>
          <p:spPr bwMode="auto">
            <a:xfrm>
              <a:off x="6278"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27" name="Oval 57"/>
            <p:cNvSpPr>
              <a:spLocks noChangeArrowheads="1"/>
            </p:cNvSpPr>
            <p:nvPr/>
          </p:nvSpPr>
          <p:spPr bwMode="auto">
            <a:xfrm>
              <a:off x="6278"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28" name="Oval 58"/>
            <p:cNvSpPr>
              <a:spLocks noChangeArrowheads="1"/>
            </p:cNvSpPr>
            <p:nvPr/>
          </p:nvSpPr>
          <p:spPr bwMode="auto">
            <a:xfrm>
              <a:off x="6278"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29" name="Oval 59"/>
            <p:cNvSpPr>
              <a:spLocks noChangeArrowheads="1"/>
            </p:cNvSpPr>
            <p:nvPr/>
          </p:nvSpPr>
          <p:spPr bwMode="auto">
            <a:xfrm>
              <a:off x="6278"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30" name="Oval 60"/>
            <p:cNvSpPr>
              <a:spLocks noChangeArrowheads="1"/>
            </p:cNvSpPr>
            <p:nvPr/>
          </p:nvSpPr>
          <p:spPr bwMode="auto">
            <a:xfrm>
              <a:off x="6278"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31" name="Oval 61"/>
            <p:cNvSpPr>
              <a:spLocks noChangeArrowheads="1"/>
            </p:cNvSpPr>
            <p:nvPr/>
          </p:nvSpPr>
          <p:spPr bwMode="auto">
            <a:xfrm>
              <a:off x="6407"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32" name="Oval 62"/>
            <p:cNvSpPr>
              <a:spLocks noChangeArrowheads="1"/>
            </p:cNvSpPr>
            <p:nvPr/>
          </p:nvSpPr>
          <p:spPr bwMode="auto">
            <a:xfrm>
              <a:off x="6407"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33" name="Oval 63"/>
            <p:cNvSpPr>
              <a:spLocks noChangeArrowheads="1"/>
            </p:cNvSpPr>
            <p:nvPr/>
          </p:nvSpPr>
          <p:spPr bwMode="auto">
            <a:xfrm>
              <a:off x="6407"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34" name="Oval 64"/>
            <p:cNvSpPr>
              <a:spLocks noChangeArrowheads="1"/>
            </p:cNvSpPr>
            <p:nvPr/>
          </p:nvSpPr>
          <p:spPr bwMode="auto">
            <a:xfrm>
              <a:off x="6407"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35" name="Oval 65"/>
            <p:cNvSpPr>
              <a:spLocks noChangeArrowheads="1"/>
            </p:cNvSpPr>
            <p:nvPr/>
          </p:nvSpPr>
          <p:spPr bwMode="auto">
            <a:xfrm>
              <a:off x="6407"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36" name="Oval 66"/>
            <p:cNvSpPr>
              <a:spLocks noChangeArrowheads="1"/>
            </p:cNvSpPr>
            <p:nvPr/>
          </p:nvSpPr>
          <p:spPr bwMode="auto">
            <a:xfrm>
              <a:off x="6536"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37" name="Oval 67"/>
            <p:cNvSpPr>
              <a:spLocks noChangeArrowheads="1"/>
            </p:cNvSpPr>
            <p:nvPr/>
          </p:nvSpPr>
          <p:spPr bwMode="auto">
            <a:xfrm>
              <a:off x="6536"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38" name="Oval 68"/>
            <p:cNvSpPr>
              <a:spLocks noChangeArrowheads="1"/>
            </p:cNvSpPr>
            <p:nvPr/>
          </p:nvSpPr>
          <p:spPr bwMode="auto">
            <a:xfrm>
              <a:off x="6536"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39" name="Oval 69"/>
            <p:cNvSpPr>
              <a:spLocks noChangeArrowheads="1"/>
            </p:cNvSpPr>
            <p:nvPr/>
          </p:nvSpPr>
          <p:spPr bwMode="auto">
            <a:xfrm>
              <a:off x="6536"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40" name="Oval 70"/>
            <p:cNvSpPr>
              <a:spLocks noChangeArrowheads="1"/>
            </p:cNvSpPr>
            <p:nvPr/>
          </p:nvSpPr>
          <p:spPr bwMode="auto">
            <a:xfrm>
              <a:off x="6536"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41" name="Oval 71"/>
            <p:cNvSpPr>
              <a:spLocks noChangeArrowheads="1"/>
            </p:cNvSpPr>
            <p:nvPr/>
          </p:nvSpPr>
          <p:spPr bwMode="auto">
            <a:xfrm>
              <a:off x="6665"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42" name="Oval 72"/>
            <p:cNvSpPr>
              <a:spLocks noChangeArrowheads="1"/>
            </p:cNvSpPr>
            <p:nvPr/>
          </p:nvSpPr>
          <p:spPr bwMode="auto">
            <a:xfrm>
              <a:off x="6665"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43" name="Oval 73"/>
            <p:cNvSpPr>
              <a:spLocks noChangeArrowheads="1"/>
            </p:cNvSpPr>
            <p:nvPr/>
          </p:nvSpPr>
          <p:spPr bwMode="auto">
            <a:xfrm>
              <a:off x="6665"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44" name="Oval 74"/>
            <p:cNvSpPr>
              <a:spLocks noChangeArrowheads="1"/>
            </p:cNvSpPr>
            <p:nvPr/>
          </p:nvSpPr>
          <p:spPr bwMode="auto">
            <a:xfrm>
              <a:off x="6665"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45" name="Oval 75"/>
            <p:cNvSpPr>
              <a:spLocks noChangeArrowheads="1"/>
            </p:cNvSpPr>
            <p:nvPr/>
          </p:nvSpPr>
          <p:spPr bwMode="auto">
            <a:xfrm>
              <a:off x="6665"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46" name="Oval 76"/>
            <p:cNvSpPr>
              <a:spLocks noChangeArrowheads="1"/>
            </p:cNvSpPr>
            <p:nvPr/>
          </p:nvSpPr>
          <p:spPr bwMode="auto">
            <a:xfrm>
              <a:off x="6794"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47" name="Oval 77"/>
            <p:cNvSpPr>
              <a:spLocks noChangeArrowheads="1"/>
            </p:cNvSpPr>
            <p:nvPr/>
          </p:nvSpPr>
          <p:spPr bwMode="auto">
            <a:xfrm>
              <a:off x="6794"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48" name="Oval 78"/>
            <p:cNvSpPr>
              <a:spLocks noChangeArrowheads="1"/>
            </p:cNvSpPr>
            <p:nvPr/>
          </p:nvSpPr>
          <p:spPr bwMode="auto">
            <a:xfrm>
              <a:off x="6794"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49" name="Oval 79"/>
            <p:cNvSpPr>
              <a:spLocks noChangeArrowheads="1"/>
            </p:cNvSpPr>
            <p:nvPr/>
          </p:nvSpPr>
          <p:spPr bwMode="auto">
            <a:xfrm>
              <a:off x="6794"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50" name="Oval 80"/>
            <p:cNvSpPr>
              <a:spLocks noChangeArrowheads="1"/>
            </p:cNvSpPr>
            <p:nvPr/>
          </p:nvSpPr>
          <p:spPr bwMode="auto">
            <a:xfrm>
              <a:off x="6794"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51" name="Oval 81"/>
            <p:cNvSpPr>
              <a:spLocks noChangeArrowheads="1"/>
            </p:cNvSpPr>
            <p:nvPr/>
          </p:nvSpPr>
          <p:spPr bwMode="auto">
            <a:xfrm>
              <a:off x="6923"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52" name="Oval 82"/>
            <p:cNvSpPr>
              <a:spLocks noChangeArrowheads="1"/>
            </p:cNvSpPr>
            <p:nvPr/>
          </p:nvSpPr>
          <p:spPr bwMode="auto">
            <a:xfrm>
              <a:off x="6923"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53" name="Oval 83"/>
            <p:cNvSpPr>
              <a:spLocks noChangeArrowheads="1"/>
            </p:cNvSpPr>
            <p:nvPr/>
          </p:nvSpPr>
          <p:spPr bwMode="auto">
            <a:xfrm>
              <a:off x="6923"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54" name="Oval 84"/>
            <p:cNvSpPr>
              <a:spLocks noChangeArrowheads="1"/>
            </p:cNvSpPr>
            <p:nvPr/>
          </p:nvSpPr>
          <p:spPr bwMode="auto">
            <a:xfrm>
              <a:off x="6923"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55" name="Oval 85"/>
            <p:cNvSpPr>
              <a:spLocks noChangeArrowheads="1"/>
            </p:cNvSpPr>
            <p:nvPr/>
          </p:nvSpPr>
          <p:spPr bwMode="auto">
            <a:xfrm>
              <a:off x="6923"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56" name="Oval 86"/>
            <p:cNvSpPr>
              <a:spLocks noChangeArrowheads="1"/>
            </p:cNvSpPr>
            <p:nvPr/>
          </p:nvSpPr>
          <p:spPr bwMode="auto">
            <a:xfrm>
              <a:off x="7052"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57" name="Oval 87"/>
            <p:cNvSpPr>
              <a:spLocks noChangeArrowheads="1"/>
            </p:cNvSpPr>
            <p:nvPr/>
          </p:nvSpPr>
          <p:spPr bwMode="auto">
            <a:xfrm>
              <a:off x="7052"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58" name="Oval 88"/>
            <p:cNvSpPr>
              <a:spLocks noChangeArrowheads="1"/>
            </p:cNvSpPr>
            <p:nvPr/>
          </p:nvSpPr>
          <p:spPr bwMode="auto">
            <a:xfrm>
              <a:off x="7052"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59" name="Oval 89"/>
            <p:cNvSpPr>
              <a:spLocks noChangeArrowheads="1"/>
            </p:cNvSpPr>
            <p:nvPr/>
          </p:nvSpPr>
          <p:spPr bwMode="auto">
            <a:xfrm>
              <a:off x="7052"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60" name="Oval 90"/>
            <p:cNvSpPr>
              <a:spLocks noChangeArrowheads="1"/>
            </p:cNvSpPr>
            <p:nvPr/>
          </p:nvSpPr>
          <p:spPr bwMode="auto">
            <a:xfrm>
              <a:off x="7052"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61" name="Oval 91"/>
            <p:cNvSpPr>
              <a:spLocks noChangeArrowheads="1"/>
            </p:cNvSpPr>
            <p:nvPr/>
          </p:nvSpPr>
          <p:spPr bwMode="auto">
            <a:xfrm>
              <a:off x="7181"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62" name="Oval 92"/>
            <p:cNvSpPr>
              <a:spLocks noChangeArrowheads="1"/>
            </p:cNvSpPr>
            <p:nvPr/>
          </p:nvSpPr>
          <p:spPr bwMode="auto">
            <a:xfrm>
              <a:off x="7181"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63" name="Oval 93"/>
            <p:cNvSpPr>
              <a:spLocks noChangeArrowheads="1"/>
            </p:cNvSpPr>
            <p:nvPr/>
          </p:nvSpPr>
          <p:spPr bwMode="auto">
            <a:xfrm>
              <a:off x="7181"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64" name="Oval 94"/>
            <p:cNvSpPr>
              <a:spLocks noChangeArrowheads="1"/>
            </p:cNvSpPr>
            <p:nvPr/>
          </p:nvSpPr>
          <p:spPr bwMode="auto">
            <a:xfrm>
              <a:off x="7181"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65" name="Oval 95"/>
            <p:cNvSpPr>
              <a:spLocks noChangeArrowheads="1"/>
            </p:cNvSpPr>
            <p:nvPr/>
          </p:nvSpPr>
          <p:spPr bwMode="auto">
            <a:xfrm>
              <a:off x="7181"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66" name="Oval 96"/>
            <p:cNvSpPr>
              <a:spLocks noChangeArrowheads="1"/>
            </p:cNvSpPr>
            <p:nvPr/>
          </p:nvSpPr>
          <p:spPr bwMode="auto">
            <a:xfrm>
              <a:off x="7310"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67" name="Oval 97"/>
            <p:cNvSpPr>
              <a:spLocks noChangeArrowheads="1"/>
            </p:cNvSpPr>
            <p:nvPr/>
          </p:nvSpPr>
          <p:spPr bwMode="auto">
            <a:xfrm>
              <a:off x="7310"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68" name="Oval 98"/>
            <p:cNvSpPr>
              <a:spLocks noChangeArrowheads="1"/>
            </p:cNvSpPr>
            <p:nvPr/>
          </p:nvSpPr>
          <p:spPr bwMode="auto">
            <a:xfrm>
              <a:off x="7310"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69" name="Oval 99"/>
            <p:cNvSpPr>
              <a:spLocks noChangeArrowheads="1"/>
            </p:cNvSpPr>
            <p:nvPr/>
          </p:nvSpPr>
          <p:spPr bwMode="auto">
            <a:xfrm>
              <a:off x="7310"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70" name="Oval 100"/>
            <p:cNvSpPr>
              <a:spLocks noChangeArrowheads="1"/>
            </p:cNvSpPr>
            <p:nvPr/>
          </p:nvSpPr>
          <p:spPr bwMode="auto">
            <a:xfrm>
              <a:off x="7310"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71" name="Oval 101"/>
            <p:cNvSpPr>
              <a:spLocks noChangeArrowheads="1"/>
            </p:cNvSpPr>
            <p:nvPr/>
          </p:nvSpPr>
          <p:spPr bwMode="auto">
            <a:xfrm>
              <a:off x="7439"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72" name="Oval 102"/>
            <p:cNvSpPr>
              <a:spLocks noChangeArrowheads="1"/>
            </p:cNvSpPr>
            <p:nvPr/>
          </p:nvSpPr>
          <p:spPr bwMode="auto">
            <a:xfrm>
              <a:off x="7439"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73" name="Oval 103"/>
            <p:cNvSpPr>
              <a:spLocks noChangeArrowheads="1"/>
            </p:cNvSpPr>
            <p:nvPr/>
          </p:nvSpPr>
          <p:spPr bwMode="auto">
            <a:xfrm>
              <a:off x="7439"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74" name="Oval 104"/>
            <p:cNvSpPr>
              <a:spLocks noChangeArrowheads="1"/>
            </p:cNvSpPr>
            <p:nvPr/>
          </p:nvSpPr>
          <p:spPr bwMode="auto">
            <a:xfrm>
              <a:off x="7439"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75" name="Oval 105"/>
            <p:cNvSpPr>
              <a:spLocks noChangeArrowheads="1"/>
            </p:cNvSpPr>
            <p:nvPr/>
          </p:nvSpPr>
          <p:spPr bwMode="auto">
            <a:xfrm>
              <a:off x="7439"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76" name="Oval 106"/>
            <p:cNvSpPr>
              <a:spLocks noChangeArrowheads="1"/>
            </p:cNvSpPr>
            <p:nvPr/>
          </p:nvSpPr>
          <p:spPr bwMode="auto">
            <a:xfrm>
              <a:off x="7568"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77" name="Oval 107"/>
            <p:cNvSpPr>
              <a:spLocks noChangeArrowheads="1"/>
            </p:cNvSpPr>
            <p:nvPr/>
          </p:nvSpPr>
          <p:spPr bwMode="auto">
            <a:xfrm>
              <a:off x="7568"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78" name="Oval 108"/>
            <p:cNvSpPr>
              <a:spLocks noChangeArrowheads="1"/>
            </p:cNvSpPr>
            <p:nvPr/>
          </p:nvSpPr>
          <p:spPr bwMode="auto">
            <a:xfrm>
              <a:off x="7568"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79" name="Oval 109"/>
            <p:cNvSpPr>
              <a:spLocks noChangeArrowheads="1"/>
            </p:cNvSpPr>
            <p:nvPr/>
          </p:nvSpPr>
          <p:spPr bwMode="auto">
            <a:xfrm>
              <a:off x="7568"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80" name="Oval 110"/>
            <p:cNvSpPr>
              <a:spLocks noChangeArrowheads="1"/>
            </p:cNvSpPr>
            <p:nvPr/>
          </p:nvSpPr>
          <p:spPr bwMode="auto">
            <a:xfrm>
              <a:off x="7568"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81" name="Oval 111"/>
            <p:cNvSpPr>
              <a:spLocks noChangeArrowheads="1"/>
            </p:cNvSpPr>
            <p:nvPr/>
          </p:nvSpPr>
          <p:spPr bwMode="auto">
            <a:xfrm>
              <a:off x="7697"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82" name="Oval 112"/>
            <p:cNvSpPr>
              <a:spLocks noChangeArrowheads="1"/>
            </p:cNvSpPr>
            <p:nvPr/>
          </p:nvSpPr>
          <p:spPr bwMode="auto">
            <a:xfrm>
              <a:off x="7697"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83" name="Oval 113"/>
            <p:cNvSpPr>
              <a:spLocks noChangeArrowheads="1"/>
            </p:cNvSpPr>
            <p:nvPr/>
          </p:nvSpPr>
          <p:spPr bwMode="auto">
            <a:xfrm>
              <a:off x="7697"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84" name="Oval 114"/>
            <p:cNvSpPr>
              <a:spLocks noChangeArrowheads="1"/>
            </p:cNvSpPr>
            <p:nvPr/>
          </p:nvSpPr>
          <p:spPr bwMode="auto">
            <a:xfrm>
              <a:off x="7697"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85" name="Oval 115"/>
            <p:cNvSpPr>
              <a:spLocks noChangeArrowheads="1"/>
            </p:cNvSpPr>
            <p:nvPr/>
          </p:nvSpPr>
          <p:spPr bwMode="auto">
            <a:xfrm>
              <a:off x="7697"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86" name="Oval 116"/>
            <p:cNvSpPr>
              <a:spLocks noChangeArrowheads="1"/>
            </p:cNvSpPr>
            <p:nvPr/>
          </p:nvSpPr>
          <p:spPr bwMode="auto">
            <a:xfrm>
              <a:off x="7826"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87" name="Oval 117"/>
            <p:cNvSpPr>
              <a:spLocks noChangeArrowheads="1"/>
            </p:cNvSpPr>
            <p:nvPr/>
          </p:nvSpPr>
          <p:spPr bwMode="auto">
            <a:xfrm>
              <a:off x="7826"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88" name="Oval 118"/>
            <p:cNvSpPr>
              <a:spLocks noChangeArrowheads="1"/>
            </p:cNvSpPr>
            <p:nvPr/>
          </p:nvSpPr>
          <p:spPr bwMode="auto">
            <a:xfrm>
              <a:off x="7826"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89" name="Oval 119"/>
            <p:cNvSpPr>
              <a:spLocks noChangeArrowheads="1"/>
            </p:cNvSpPr>
            <p:nvPr/>
          </p:nvSpPr>
          <p:spPr bwMode="auto">
            <a:xfrm>
              <a:off x="7826"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90" name="Oval 120"/>
            <p:cNvSpPr>
              <a:spLocks noChangeArrowheads="1"/>
            </p:cNvSpPr>
            <p:nvPr/>
          </p:nvSpPr>
          <p:spPr bwMode="auto">
            <a:xfrm>
              <a:off x="7826"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91" name="Oval 121"/>
            <p:cNvSpPr>
              <a:spLocks noChangeArrowheads="1"/>
            </p:cNvSpPr>
            <p:nvPr/>
          </p:nvSpPr>
          <p:spPr bwMode="auto">
            <a:xfrm>
              <a:off x="7955"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92" name="Oval 122"/>
            <p:cNvSpPr>
              <a:spLocks noChangeArrowheads="1"/>
            </p:cNvSpPr>
            <p:nvPr/>
          </p:nvSpPr>
          <p:spPr bwMode="auto">
            <a:xfrm>
              <a:off x="7955"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93" name="Oval 123"/>
            <p:cNvSpPr>
              <a:spLocks noChangeArrowheads="1"/>
            </p:cNvSpPr>
            <p:nvPr/>
          </p:nvSpPr>
          <p:spPr bwMode="auto">
            <a:xfrm>
              <a:off x="7955"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94" name="Oval 124"/>
            <p:cNvSpPr>
              <a:spLocks noChangeArrowheads="1"/>
            </p:cNvSpPr>
            <p:nvPr/>
          </p:nvSpPr>
          <p:spPr bwMode="auto">
            <a:xfrm>
              <a:off x="7955"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695" name="Oval 125"/>
            <p:cNvSpPr>
              <a:spLocks noChangeArrowheads="1"/>
            </p:cNvSpPr>
            <p:nvPr/>
          </p:nvSpPr>
          <p:spPr bwMode="auto">
            <a:xfrm>
              <a:off x="7955"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696" name="Oval 126"/>
            <p:cNvSpPr>
              <a:spLocks noChangeArrowheads="1"/>
            </p:cNvSpPr>
            <p:nvPr/>
          </p:nvSpPr>
          <p:spPr bwMode="auto">
            <a:xfrm>
              <a:off x="8084"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697" name="Oval 127"/>
            <p:cNvSpPr>
              <a:spLocks noChangeArrowheads="1"/>
            </p:cNvSpPr>
            <p:nvPr/>
          </p:nvSpPr>
          <p:spPr bwMode="auto">
            <a:xfrm>
              <a:off x="8084"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698" name="Oval 128"/>
            <p:cNvSpPr>
              <a:spLocks noChangeArrowheads="1"/>
            </p:cNvSpPr>
            <p:nvPr/>
          </p:nvSpPr>
          <p:spPr bwMode="auto">
            <a:xfrm>
              <a:off x="8084"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699" name="Oval 129"/>
            <p:cNvSpPr>
              <a:spLocks noChangeArrowheads="1"/>
            </p:cNvSpPr>
            <p:nvPr/>
          </p:nvSpPr>
          <p:spPr bwMode="auto">
            <a:xfrm>
              <a:off x="8084"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00" name="Oval 130"/>
            <p:cNvSpPr>
              <a:spLocks noChangeArrowheads="1"/>
            </p:cNvSpPr>
            <p:nvPr/>
          </p:nvSpPr>
          <p:spPr bwMode="auto">
            <a:xfrm>
              <a:off x="8084"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01" name="Oval 131"/>
            <p:cNvSpPr>
              <a:spLocks noChangeArrowheads="1"/>
            </p:cNvSpPr>
            <p:nvPr/>
          </p:nvSpPr>
          <p:spPr bwMode="auto">
            <a:xfrm>
              <a:off x="8213"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02" name="Oval 132"/>
            <p:cNvSpPr>
              <a:spLocks noChangeArrowheads="1"/>
            </p:cNvSpPr>
            <p:nvPr/>
          </p:nvSpPr>
          <p:spPr bwMode="auto">
            <a:xfrm>
              <a:off x="8213"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03" name="Oval 133"/>
            <p:cNvSpPr>
              <a:spLocks noChangeArrowheads="1"/>
            </p:cNvSpPr>
            <p:nvPr/>
          </p:nvSpPr>
          <p:spPr bwMode="auto">
            <a:xfrm>
              <a:off x="8213"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04" name="Oval 134"/>
            <p:cNvSpPr>
              <a:spLocks noChangeArrowheads="1"/>
            </p:cNvSpPr>
            <p:nvPr/>
          </p:nvSpPr>
          <p:spPr bwMode="auto">
            <a:xfrm>
              <a:off x="8213"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05" name="Oval 135"/>
            <p:cNvSpPr>
              <a:spLocks noChangeArrowheads="1"/>
            </p:cNvSpPr>
            <p:nvPr/>
          </p:nvSpPr>
          <p:spPr bwMode="auto">
            <a:xfrm>
              <a:off x="8213"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06" name="Oval 136"/>
            <p:cNvSpPr>
              <a:spLocks noChangeArrowheads="1"/>
            </p:cNvSpPr>
            <p:nvPr/>
          </p:nvSpPr>
          <p:spPr bwMode="auto">
            <a:xfrm>
              <a:off x="8342"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07" name="Oval 137"/>
            <p:cNvSpPr>
              <a:spLocks noChangeArrowheads="1"/>
            </p:cNvSpPr>
            <p:nvPr/>
          </p:nvSpPr>
          <p:spPr bwMode="auto">
            <a:xfrm>
              <a:off x="8342"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08" name="Oval 138"/>
            <p:cNvSpPr>
              <a:spLocks noChangeArrowheads="1"/>
            </p:cNvSpPr>
            <p:nvPr/>
          </p:nvSpPr>
          <p:spPr bwMode="auto">
            <a:xfrm>
              <a:off x="8342"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09" name="Oval 139"/>
            <p:cNvSpPr>
              <a:spLocks noChangeArrowheads="1"/>
            </p:cNvSpPr>
            <p:nvPr/>
          </p:nvSpPr>
          <p:spPr bwMode="auto">
            <a:xfrm>
              <a:off x="8342"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10" name="Oval 140"/>
            <p:cNvSpPr>
              <a:spLocks noChangeArrowheads="1"/>
            </p:cNvSpPr>
            <p:nvPr/>
          </p:nvSpPr>
          <p:spPr bwMode="auto">
            <a:xfrm>
              <a:off x="8342"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11" name="Oval 141"/>
            <p:cNvSpPr>
              <a:spLocks noChangeArrowheads="1"/>
            </p:cNvSpPr>
            <p:nvPr/>
          </p:nvSpPr>
          <p:spPr bwMode="auto">
            <a:xfrm>
              <a:off x="8471"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12" name="Oval 142"/>
            <p:cNvSpPr>
              <a:spLocks noChangeArrowheads="1"/>
            </p:cNvSpPr>
            <p:nvPr/>
          </p:nvSpPr>
          <p:spPr bwMode="auto">
            <a:xfrm>
              <a:off x="8471"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13" name="Oval 143"/>
            <p:cNvSpPr>
              <a:spLocks noChangeArrowheads="1"/>
            </p:cNvSpPr>
            <p:nvPr/>
          </p:nvSpPr>
          <p:spPr bwMode="auto">
            <a:xfrm>
              <a:off x="8471"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14" name="Oval 144"/>
            <p:cNvSpPr>
              <a:spLocks noChangeArrowheads="1"/>
            </p:cNvSpPr>
            <p:nvPr/>
          </p:nvSpPr>
          <p:spPr bwMode="auto">
            <a:xfrm>
              <a:off x="8471"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15" name="Oval 145"/>
            <p:cNvSpPr>
              <a:spLocks noChangeArrowheads="1"/>
            </p:cNvSpPr>
            <p:nvPr/>
          </p:nvSpPr>
          <p:spPr bwMode="auto">
            <a:xfrm>
              <a:off x="8471"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16" name="Oval 146"/>
            <p:cNvSpPr>
              <a:spLocks noChangeArrowheads="1"/>
            </p:cNvSpPr>
            <p:nvPr/>
          </p:nvSpPr>
          <p:spPr bwMode="auto">
            <a:xfrm>
              <a:off x="8600"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17" name="Oval 147"/>
            <p:cNvSpPr>
              <a:spLocks noChangeArrowheads="1"/>
            </p:cNvSpPr>
            <p:nvPr/>
          </p:nvSpPr>
          <p:spPr bwMode="auto">
            <a:xfrm>
              <a:off x="8600"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18" name="Oval 148"/>
            <p:cNvSpPr>
              <a:spLocks noChangeArrowheads="1"/>
            </p:cNvSpPr>
            <p:nvPr/>
          </p:nvSpPr>
          <p:spPr bwMode="auto">
            <a:xfrm>
              <a:off x="8600"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19" name="Oval 149"/>
            <p:cNvSpPr>
              <a:spLocks noChangeArrowheads="1"/>
            </p:cNvSpPr>
            <p:nvPr/>
          </p:nvSpPr>
          <p:spPr bwMode="auto">
            <a:xfrm>
              <a:off x="8600"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20" name="Oval 150"/>
            <p:cNvSpPr>
              <a:spLocks noChangeArrowheads="1"/>
            </p:cNvSpPr>
            <p:nvPr/>
          </p:nvSpPr>
          <p:spPr bwMode="auto">
            <a:xfrm>
              <a:off x="8600"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21" name="Oval 151"/>
            <p:cNvSpPr>
              <a:spLocks noChangeArrowheads="1"/>
            </p:cNvSpPr>
            <p:nvPr/>
          </p:nvSpPr>
          <p:spPr bwMode="auto">
            <a:xfrm>
              <a:off x="8729"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22" name="Oval 152"/>
            <p:cNvSpPr>
              <a:spLocks noChangeArrowheads="1"/>
            </p:cNvSpPr>
            <p:nvPr/>
          </p:nvSpPr>
          <p:spPr bwMode="auto">
            <a:xfrm>
              <a:off x="8729"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23" name="Oval 153"/>
            <p:cNvSpPr>
              <a:spLocks noChangeArrowheads="1"/>
            </p:cNvSpPr>
            <p:nvPr/>
          </p:nvSpPr>
          <p:spPr bwMode="auto">
            <a:xfrm>
              <a:off x="8729"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24" name="Oval 154"/>
            <p:cNvSpPr>
              <a:spLocks noChangeArrowheads="1"/>
            </p:cNvSpPr>
            <p:nvPr/>
          </p:nvSpPr>
          <p:spPr bwMode="auto">
            <a:xfrm>
              <a:off x="8729"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25" name="Oval 155"/>
            <p:cNvSpPr>
              <a:spLocks noChangeArrowheads="1"/>
            </p:cNvSpPr>
            <p:nvPr/>
          </p:nvSpPr>
          <p:spPr bwMode="auto">
            <a:xfrm>
              <a:off x="8729"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26" name="Oval 156"/>
            <p:cNvSpPr>
              <a:spLocks noChangeArrowheads="1"/>
            </p:cNvSpPr>
            <p:nvPr/>
          </p:nvSpPr>
          <p:spPr bwMode="auto">
            <a:xfrm>
              <a:off x="8858"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27" name="Oval 157"/>
            <p:cNvSpPr>
              <a:spLocks noChangeArrowheads="1"/>
            </p:cNvSpPr>
            <p:nvPr/>
          </p:nvSpPr>
          <p:spPr bwMode="auto">
            <a:xfrm>
              <a:off x="8858"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28" name="Oval 158"/>
            <p:cNvSpPr>
              <a:spLocks noChangeArrowheads="1"/>
            </p:cNvSpPr>
            <p:nvPr/>
          </p:nvSpPr>
          <p:spPr bwMode="auto">
            <a:xfrm>
              <a:off x="8858"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29" name="Oval 159"/>
            <p:cNvSpPr>
              <a:spLocks noChangeArrowheads="1"/>
            </p:cNvSpPr>
            <p:nvPr/>
          </p:nvSpPr>
          <p:spPr bwMode="auto">
            <a:xfrm>
              <a:off x="8858"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30" name="Oval 160"/>
            <p:cNvSpPr>
              <a:spLocks noChangeArrowheads="1"/>
            </p:cNvSpPr>
            <p:nvPr/>
          </p:nvSpPr>
          <p:spPr bwMode="auto">
            <a:xfrm>
              <a:off x="8858"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31" name="Oval 161"/>
            <p:cNvSpPr>
              <a:spLocks noChangeArrowheads="1"/>
            </p:cNvSpPr>
            <p:nvPr/>
          </p:nvSpPr>
          <p:spPr bwMode="auto">
            <a:xfrm>
              <a:off x="8987"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32" name="Oval 162"/>
            <p:cNvSpPr>
              <a:spLocks noChangeArrowheads="1"/>
            </p:cNvSpPr>
            <p:nvPr/>
          </p:nvSpPr>
          <p:spPr bwMode="auto">
            <a:xfrm>
              <a:off x="8987"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33" name="Oval 163"/>
            <p:cNvSpPr>
              <a:spLocks noChangeArrowheads="1"/>
            </p:cNvSpPr>
            <p:nvPr/>
          </p:nvSpPr>
          <p:spPr bwMode="auto">
            <a:xfrm>
              <a:off x="8987"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34" name="Oval 164"/>
            <p:cNvSpPr>
              <a:spLocks noChangeArrowheads="1"/>
            </p:cNvSpPr>
            <p:nvPr/>
          </p:nvSpPr>
          <p:spPr bwMode="auto">
            <a:xfrm>
              <a:off x="8987"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35" name="Oval 165"/>
            <p:cNvSpPr>
              <a:spLocks noChangeArrowheads="1"/>
            </p:cNvSpPr>
            <p:nvPr/>
          </p:nvSpPr>
          <p:spPr bwMode="auto">
            <a:xfrm>
              <a:off x="8987"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36" name="Oval 166"/>
            <p:cNvSpPr>
              <a:spLocks noChangeArrowheads="1"/>
            </p:cNvSpPr>
            <p:nvPr/>
          </p:nvSpPr>
          <p:spPr bwMode="auto">
            <a:xfrm>
              <a:off x="9116"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37" name="Oval 167"/>
            <p:cNvSpPr>
              <a:spLocks noChangeArrowheads="1"/>
            </p:cNvSpPr>
            <p:nvPr/>
          </p:nvSpPr>
          <p:spPr bwMode="auto">
            <a:xfrm>
              <a:off x="9116"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38" name="Oval 168"/>
            <p:cNvSpPr>
              <a:spLocks noChangeArrowheads="1"/>
            </p:cNvSpPr>
            <p:nvPr/>
          </p:nvSpPr>
          <p:spPr bwMode="auto">
            <a:xfrm>
              <a:off x="9116"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39" name="Oval 169"/>
            <p:cNvSpPr>
              <a:spLocks noChangeArrowheads="1"/>
            </p:cNvSpPr>
            <p:nvPr/>
          </p:nvSpPr>
          <p:spPr bwMode="auto">
            <a:xfrm>
              <a:off x="9116"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40" name="Oval 170"/>
            <p:cNvSpPr>
              <a:spLocks noChangeArrowheads="1"/>
            </p:cNvSpPr>
            <p:nvPr/>
          </p:nvSpPr>
          <p:spPr bwMode="auto">
            <a:xfrm>
              <a:off x="9116"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41" name="Oval 171"/>
            <p:cNvSpPr>
              <a:spLocks noChangeArrowheads="1"/>
            </p:cNvSpPr>
            <p:nvPr/>
          </p:nvSpPr>
          <p:spPr bwMode="auto">
            <a:xfrm>
              <a:off x="9245"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42" name="Oval 172"/>
            <p:cNvSpPr>
              <a:spLocks noChangeArrowheads="1"/>
            </p:cNvSpPr>
            <p:nvPr/>
          </p:nvSpPr>
          <p:spPr bwMode="auto">
            <a:xfrm>
              <a:off x="9245"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43" name="Oval 173"/>
            <p:cNvSpPr>
              <a:spLocks noChangeArrowheads="1"/>
            </p:cNvSpPr>
            <p:nvPr/>
          </p:nvSpPr>
          <p:spPr bwMode="auto">
            <a:xfrm>
              <a:off x="9245"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44" name="Oval 174"/>
            <p:cNvSpPr>
              <a:spLocks noChangeArrowheads="1"/>
            </p:cNvSpPr>
            <p:nvPr/>
          </p:nvSpPr>
          <p:spPr bwMode="auto">
            <a:xfrm>
              <a:off x="9245"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45" name="Oval 175"/>
            <p:cNvSpPr>
              <a:spLocks noChangeArrowheads="1"/>
            </p:cNvSpPr>
            <p:nvPr/>
          </p:nvSpPr>
          <p:spPr bwMode="auto">
            <a:xfrm>
              <a:off x="9245"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46" name="Oval 176"/>
            <p:cNvSpPr>
              <a:spLocks noChangeArrowheads="1"/>
            </p:cNvSpPr>
            <p:nvPr/>
          </p:nvSpPr>
          <p:spPr bwMode="auto">
            <a:xfrm>
              <a:off x="9374"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47" name="Oval 177"/>
            <p:cNvSpPr>
              <a:spLocks noChangeArrowheads="1"/>
            </p:cNvSpPr>
            <p:nvPr/>
          </p:nvSpPr>
          <p:spPr bwMode="auto">
            <a:xfrm>
              <a:off x="9374"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48" name="Oval 178"/>
            <p:cNvSpPr>
              <a:spLocks noChangeArrowheads="1"/>
            </p:cNvSpPr>
            <p:nvPr/>
          </p:nvSpPr>
          <p:spPr bwMode="auto">
            <a:xfrm>
              <a:off x="9374"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49" name="Oval 179"/>
            <p:cNvSpPr>
              <a:spLocks noChangeArrowheads="1"/>
            </p:cNvSpPr>
            <p:nvPr/>
          </p:nvSpPr>
          <p:spPr bwMode="auto">
            <a:xfrm>
              <a:off x="9374"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50" name="Oval 180"/>
            <p:cNvSpPr>
              <a:spLocks noChangeArrowheads="1"/>
            </p:cNvSpPr>
            <p:nvPr/>
          </p:nvSpPr>
          <p:spPr bwMode="auto">
            <a:xfrm>
              <a:off x="9374"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51" name="Oval 181"/>
            <p:cNvSpPr>
              <a:spLocks noChangeArrowheads="1"/>
            </p:cNvSpPr>
            <p:nvPr/>
          </p:nvSpPr>
          <p:spPr bwMode="auto">
            <a:xfrm>
              <a:off x="9503"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52" name="Oval 182"/>
            <p:cNvSpPr>
              <a:spLocks noChangeArrowheads="1"/>
            </p:cNvSpPr>
            <p:nvPr/>
          </p:nvSpPr>
          <p:spPr bwMode="auto">
            <a:xfrm>
              <a:off x="9503"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53" name="Oval 183"/>
            <p:cNvSpPr>
              <a:spLocks noChangeArrowheads="1"/>
            </p:cNvSpPr>
            <p:nvPr/>
          </p:nvSpPr>
          <p:spPr bwMode="auto">
            <a:xfrm>
              <a:off x="9503"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54" name="Oval 184"/>
            <p:cNvSpPr>
              <a:spLocks noChangeArrowheads="1"/>
            </p:cNvSpPr>
            <p:nvPr/>
          </p:nvSpPr>
          <p:spPr bwMode="auto">
            <a:xfrm>
              <a:off x="9503"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55" name="Oval 185"/>
            <p:cNvSpPr>
              <a:spLocks noChangeArrowheads="1"/>
            </p:cNvSpPr>
            <p:nvPr/>
          </p:nvSpPr>
          <p:spPr bwMode="auto">
            <a:xfrm>
              <a:off x="9503"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56" name="Oval 186"/>
            <p:cNvSpPr>
              <a:spLocks noChangeArrowheads="1"/>
            </p:cNvSpPr>
            <p:nvPr/>
          </p:nvSpPr>
          <p:spPr bwMode="auto">
            <a:xfrm>
              <a:off x="9632"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57" name="Oval 187"/>
            <p:cNvSpPr>
              <a:spLocks noChangeArrowheads="1"/>
            </p:cNvSpPr>
            <p:nvPr/>
          </p:nvSpPr>
          <p:spPr bwMode="auto">
            <a:xfrm>
              <a:off x="9632"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58" name="Oval 188"/>
            <p:cNvSpPr>
              <a:spLocks noChangeArrowheads="1"/>
            </p:cNvSpPr>
            <p:nvPr/>
          </p:nvSpPr>
          <p:spPr bwMode="auto">
            <a:xfrm>
              <a:off x="9632"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59" name="Oval 189"/>
            <p:cNvSpPr>
              <a:spLocks noChangeArrowheads="1"/>
            </p:cNvSpPr>
            <p:nvPr/>
          </p:nvSpPr>
          <p:spPr bwMode="auto">
            <a:xfrm>
              <a:off x="9632"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60" name="Oval 190"/>
            <p:cNvSpPr>
              <a:spLocks noChangeArrowheads="1"/>
            </p:cNvSpPr>
            <p:nvPr/>
          </p:nvSpPr>
          <p:spPr bwMode="auto">
            <a:xfrm>
              <a:off x="9632"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61" name="Oval 191"/>
            <p:cNvSpPr>
              <a:spLocks noChangeArrowheads="1"/>
            </p:cNvSpPr>
            <p:nvPr/>
          </p:nvSpPr>
          <p:spPr bwMode="auto">
            <a:xfrm>
              <a:off x="9761"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62" name="Oval 192"/>
            <p:cNvSpPr>
              <a:spLocks noChangeArrowheads="1"/>
            </p:cNvSpPr>
            <p:nvPr/>
          </p:nvSpPr>
          <p:spPr bwMode="auto">
            <a:xfrm>
              <a:off x="9761"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63" name="Oval 193"/>
            <p:cNvSpPr>
              <a:spLocks noChangeArrowheads="1"/>
            </p:cNvSpPr>
            <p:nvPr/>
          </p:nvSpPr>
          <p:spPr bwMode="auto">
            <a:xfrm>
              <a:off x="9761"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64" name="Oval 194"/>
            <p:cNvSpPr>
              <a:spLocks noChangeArrowheads="1"/>
            </p:cNvSpPr>
            <p:nvPr/>
          </p:nvSpPr>
          <p:spPr bwMode="auto">
            <a:xfrm>
              <a:off x="9761"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65" name="Oval 195"/>
            <p:cNvSpPr>
              <a:spLocks noChangeArrowheads="1"/>
            </p:cNvSpPr>
            <p:nvPr/>
          </p:nvSpPr>
          <p:spPr bwMode="auto">
            <a:xfrm>
              <a:off x="9761"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66" name="Oval 196"/>
            <p:cNvSpPr>
              <a:spLocks noChangeArrowheads="1"/>
            </p:cNvSpPr>
            <p:nvPr/>
          </p:nvSpPr>
          <p:spPr bwMode="auto">
            <a:xfrm>
              <a:off x="9890"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67" name="Oval 197"/>
            <p:cNvSpPr>
              <a:spLocks noChangeArrowheads="1"/>
            </p:cNvSpPr>
            <p:nvPr/>
          </p:nvSpPr>
          <p:spPr bwMode="auto">
            <a:xfrm>
              <a:off x="9890"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68" name="Oval 198"/>
            <p:cNvSpPr>
              <a:spLocks noChangeArrowheads="1"/>
            </p:cNvSpPr>
            <p:nvPr/>
          </p:nvSpPr>
          <p:spPr bwMode="auto">
            <a:xfrm>
              <a:off x="9890"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69" name="Oval 199"/>
            <p:cNvSpPr>
              <a:spLocks noChangeArrowheads="1"/>
            </p:cNvSpPr>
            <p:nvPr/>
          </p:nvSpPr>
          <p:spPr bwMode="auto">
            <a:xfrm>
              <a:off x="9890"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70" name="Oval 200"/>
            <p:cNvSpPr>
              <a:spLocks noChangeArrowheads="1"/>
            </p:cNvSpPr>
            <p:nvPr/>
          </p:nvSpPr>
          <p:spPr bwMode="auto">
            <a:xfrm>
              <a:off x="9890"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71" name="Oval 201"/>
            <p:cNvSpPr>
              <a:spLocks noChangeArrowheads="1"/>
            </p:cNvSpPr>
            <p:nvPr/>
          </p:nvSpPr>
          <p:spPr bwMode="auto">
            <a:xfrm>
              <a:off x="10019"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72" name="Oval 202"/>
            <p:cNvSpPr>
              <a:spLocks noChangeArrowheads="1"/>
            </p:cNvSpPr>
            <p:nvPr/>
          </p:nvSpPr>
          <p:spPr bwMode="auto">
            <a:xfrm>
              <a:off x="10019"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73" name="Oval 203"/>
            <p:cNvSpPr>
              <a:spLocks noChangeArrowheads="1"/>
            </p:cNvSpPr>
            <p:nvPr/>
          </p:nvSpPr>
          <p:spPr bwMode="auto">
            <a:xfrm>
              <a:off x="10019"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74" name="Oval 204"/>
            <p:cNvSpPr>
              <a:spLocks noChangeArrowheads="1"/>
            </p:cNvSpPr>
            <p:nvPr/>
          </p:nvSpPr>
          <p:spPr bwMode="auto">
            <a:xfrm>
              <a:off x="10019"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75" name="Oval 205"/>
            <p:cNvSpPr>
              <a:spLocks noChangeArrowheads="1"/>
            </p:cNvSpPr>
            <p:nvPr/>
          </p:nvSpPr>
          <p:spPr bwMode="auto">
            <a:xfrm>
              <a:off x="10019"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76" name="Oval 206"/>
            <p:cNvSpPr>
              <a:spLocks noChangeArrowheads="1"/>
            </p:cNvSpPr>
            <p:nvPr/>
          </p:nvSpPr>
          <p:spPr bwMode="auto">
            <a:xfrm>
              <a:off x="10148"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77" name="Oval 207"/>
            <p:cNvSpPr>
              <a:spLocks noChangeArrowheads="1"/>
            </p:cNvSpPr>
            <p:nvPr/>
          </p:nvSpPr>
          <p:spPr bwMode="auto">
            <a:xfrm>
              <a:off x="10148"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78" name="Oval 208"/>
            <p:cNvSpPr>
              <a:spLocks noChangeArrowheads="1"/>
            </p:cNvSpPr>
            <p:nvPr/>
          </p:nvSpPr>
          <p:spPr bwMode="auto">
            <a:xfrm>
              <a:off x="10148"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79" name="Oval 209"/>
            <p:cNvSpPr>
              <a:spLocks noChangeArrowheads="1"/>
            </p:cNvSpPr>
            <p:nvPr/>
          </p:nvSpPr>
          <p:spPr bwMode="auto">
            <a:xfrm>
              <a:off x="10148"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80" name="Oval 210"/>
            <p:cNvSpPr>
              <a:spLocks noChangeArrowheads="1"/>
            </p:cNvSpPr>
            <p:nvPr/>
          </p:nvSpPr>
          <p:spPr bwMode="auto">
            <a:xfrm>
              <a:off x="10148"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81" name="Oval 211"/>
            <p:cNvSpPr>
              <a:spLocks noChangeArrowheads="1"/>
            </p:cNvSpPr>
            <p:nvPr/>
          </p:nvSpPr>
          <p:spPr bwMode="auto">
            <a:xfrm>
              <a:off x="10277" y="7667"/>
              <a:ext cx="86" cy="86"/>
            </a:xfrm>
            <a:prstGeom prst="ellipse">
              <a:avLst/>
            </a:prstGeom>
            <a:solidFill>
              <a:srgbClr val="FFFFFF"/>
            </a:solidFill>
            <a:ln w="9525">
              <a:solidFill>
                <a:srgbClr val="000000"/>
              </a:solidFill>
              <a:round/>
              <a:headEnd/>
              <a:tailEnd/>
            </a:ln>
          </p:spPr>
          <p:txBody>
            <a:bodyPr/>
            <a:lstStyle/>
            <a:p>
              <a:endParaRPr lang="en-US"/>
            </a:p>
          </p:txBody>
        </p:sp>
        <p:sp>
          <p:nvSpPr>
            <p:cNvPr id="18782" name="Oval 212"/>
            <p:cNvSpPr>
              <a:spLocks noChangeArrowheads="1"/>
            </p:cNvSpPr>
            <p:nvPr/>
          </p:nvSpPr>
          <p:spPr bwMode="auto">
            <a:xfrm>
              <a:off x="10277" y="7925"/>
              <a:ext cx="86" cy="86"/>
            </a:xfrm>
            <a:prstGeom prst="ellipse">
              <a:avLst/>
            </a:prstGeom>
            <a:solidFill>
              <a:srgbClr val="FFFFFF"/>
            </a:solidFill>
            <a:ln w="9525">
              <a:solidFill>
                <a:srgbClr val="000000"/>
              </a:solidFill>
              <a:round/>
              <a:headEnd/>
              <a:tailEnd/>
            </a:ln>
          </p:spPr>
          <p:txBody>
            <a:bodyPr/>
            <a:lstStyle/>
            <a:p>
              <a:endParaRPr lang="en-US"/>
            </a:p>
          </p:txBody>
        </p:sp>
        <p:sp>
          <p:nvSpPr>
            <p:cNvPr id="18783" name="Oval 213"/>
            <p:cNvSpPr>
              <a:spLocks noChangeArrowheads="1"/>
            </p:cNvSpPr>
            <p:nvPr/>
          </p:nvSpPr>
          <p:spPr bwMode="auto">
            <a:xfrm>
              <a:off x="10277" y="7796"/>
              <a:ext cx="86" cy="86"/>
            </a:xfrm>
            <a:prstGeom prst="ellipse">
              <a:avLst/>
            </a:prstGeom>
            <a:solidFill>
              <a:srgbClr val="FFFFFF"/>
            </a:solidFill>
            <a:ln w="9525">
              <a:solidFill>
                <a:srgbClr val="000000"/>
              </a:solidFill>
              <a:round/>
              <a:headEnd/>
              <a:tailEnd/>
            </a:ln>
          </p:spPr>
          <p:txBody>
            <a:bodyPr/>
            <a:lstStyle/>
            <a:p>
              <a:endParaRPr lang="en-US"/>
            </a:p>
          </p:txBody>
        </p:sp>
        <p:sp>
          <p:nvSpPr>
            <p:cNvPr id="18784" name="Oval 214"/>
            <p:cNvSpPr>
              <a:spLocks noChangeArrowheads="1"/>
            </p:cNvSpPr>
            <p:nvPr/>
          </p:nvSpPr>
          <p:spPr bwMode="auto">
            <a:xfrm>
              <a:off x="10277" y="8054"/>
              <a:ext cx="86" cy="86"/>
            </a:xfrm>
            <a:prstGeom prst="ellipse">
              <a:avLst/>
            </a:prstGeom>
            <a:solidFill>
              <a:srgbClr val="FFFFFF"/>
            </a:solidFill>
            <a:ln w="9525">
              <a:solidFill>
                <a:srgbClr val="000000"/>
              </a:solidFill>
              <a:round/>
              <a:headEnd/>
              <a:tailEnd/>
            </a:ln>
          </p:spPr>
          <p:txBody>
            <a:bodyPr/>
            <a:lstStyle/>
            <a:p>
              <a:endParaRPr lang="en-US"/>
            </a:p>
          </p:txBody>
        </p:sp>
        <p:sp>
          <p:nvSpPr>
            <p:cNvPr id="18785" name="Oval 215"/>
            <p:cNvSpPr>
              <a:spLocks noChangeArrowheads="1"/>
            </p:cNvSpPr>
            <p:nvPr/>
          </p:nvSpPr>
          <p:spPr bwMode="auto">
            <a:xfrm>
              <a:off x="10277" y="8183"/>
              <a:ext cx="86" cy="86"/>
            </a:xfrm>
            <a:prstGeom prst="ellipse">
              <a:avLst/>
            </a:prstGeom>
            <a:solidFill>
              <a:srgbClr val="FFFFFF"/>
            </a:solidFill>
            <a:ln w="9525">
              <a:solidFill>
                <a:srgbClr val="000000"/>
              </a:solidFill>
              <a:round/>
              <a:headEnd/>
              <a:tailEnd/>
            </a:ln>
          </p:spPr>
          <p:txBody>
            <a:bodyPr/>
            <a:lstStyle/>
            <a:p>
              <a:endParaRPr lang="en-US"/>
            </a:p>
          </p:txBody>
        </p:sp>
        <p:sp>
          <p:nvSpPr>
            <p:cNvPr id="18786" name="Oval 216"/>
            <p:cNvSpPr>
              <a:spLocks noChangeArrowheads="1"/>
            </p:cNvSpPr>
            <p:nvPr/>
          </p:nvSpPr>
          <p:spPr bwMode="auto">
            <a:xfrm>
              <a:off x="2150"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787" name="Oval 217"/>
            <p:cNvSpPr>
              <a:spLocks noChangeArrowheads="1"/>
            </p:cNvSpPr>
            <p:nvPr/>
          </p:nvSpPr>
          <p:spPr bwMode="auto">
            <a:xfrm>
              <a:off x="2279"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788" name="Oval 218"/>
            <p:cNvSpPr>
              <a:spLocks noChangeArrowheads="1"/>
            </p:cNvSpPr>
            <p:nvPr/>
          </p:nvSpPr>
          <p:spPr bwMode="auto">
            <a:xfrm>
              <a:off x="2408"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789" name="Oval 219"/>
            <p:cNvSpPr>
              <a:spLocks noChangeArrowheads="1"/>
            </p:cNvSpPr>
            <p:nvPr/>
          </p:nvSpPr>
          <p:spPr bwMode="auto">
            <a:xfrm>
              <a:off x="2537"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790" name="Oval 220"/>
            <p:cNvSpPr>
              <a:spLocks noChangeArrowheads="1"/>
            </p:cNvSpPr>
            <p:nvPr/>
          </p:nvSpPr>
          <p:spPr bwMode="auto">
            <a:xfrm>
              <a:off x="2666"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791" name="Oval 221"/>
            <p:cNvSpPr>
              <a:spLocks noChangeArrowheads="1"/>
            </p:cNvSpPr>
            <p:nvPr/>
          </p:nvSpPr>
          <p:spPr bwMode="auto">
            <a:xfrm>
              <a:off x="2150"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792" name="Oval 222"/>
            <p:cNvSpPr>
              <a:spLocks noChangeArrowheads="1"/>
            </p:cNvSpPr>
            <p:nvPr/>
          </p:nvSpPr>
          <p:spPr bwMode="auto">
            <a:xfrm>
              <a:off x="2279"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793" name="Oval 223"/>
            <p:cNvSpPr>
              <a:spLocks noChangeArrowheads="1"/>
            </p:cNvSpPr>
            <p:nvPr/>
          </p:nvSpPr>
          <p:spPr bwMode="auto">
            <a:xfrm>
              <a:off x="2408"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794" name="Oval 224"/>
            <p:cNvSpPr>
              <a:spLocks noChangeArrowheads="1"/>
            </p:cNvSpPr>
            <p:nvPr/>
          </p:nvSpPr>
          <p:spPr bwMode="auto">
            <a:xfrm>
              <a:off x="2537"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795" name="Oval 225"/>
            <p:cNvSpPr>
              <a:spLocks noChangeArrowheads="1"/>
            </p:cNvSpPr>
            <p:nvPr/>
          </p:nvSpPr>
          <p:spPr bwMode="auto">
            <a:xfrm>
              <a:off x="2666"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796" name="Oval 226"/>
            <p:cNvSpPr>
              <a:spLocks noChangeArrowheads="1"/>
            </p:cNvSpPr>
            <p:nvPr/>
          </p:nvSpPr>
          <p:spPr bwMode="auto">
            <a:xfrm>
              <a:off x="2924"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797" name="Oval 227"/>
            <p:cNvSpPr>
              <a:spLocks noChangeArrowheads="1"/>
            </p:cNvSpPr>
            <p:nvPr/>
          </p:nvSpPr>
          <p:spPr bwMode="auto">
            <a:xfrm>
              <a:off x="3053"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798" name="Oval 228"/>
            <p:cNvSpPr>
              <a:spLocks noChangeArrowheads="1"/>
            </p:cNvSpPr>
            <p:nvPr/>
          </p:nvSpPr>
          <p:spPr bwMode="auto">
            <a:xfrm>
              <a:off x="3182"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799" name="Oval 229"/>
            <p:cNvSpPr>
              <a:spLocks noChangeArrowheads="1"/>
            </p:cNvSpPr>
            <p:nvPr/>
          </p:nvSpPr>
          <p:spPr bwMode="auto">
            <a:xfrm>
              <a:off x="3311"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00" name="Oval 230"/>
            <p:cNvSpPr>
              <a:spLocks noChangeArrowheads="1"/>
            </p:cNvSpPr>
            <p:nvPr/>
          </p:nvSpPr>
          <p:spPr bwMode="auto">
            <a:xfrm>
              <a:off x="3440"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01" name="Oval 231"/>
            <p:cNvSpPr>
              <a:spLocks noChangeArrowheads="1"/>
            </p:cNvSpPr>
            <p:nvPr/>
          </p:nvSpPr>
          <p:spPr bwMode="auto">
            <a:xfrm>
              <a:off x="2924"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02" name="Oval 232"/>
            <p:cNvSpPr>
              <a:spLocks noChangeArrowheads="1"/>
            </p:cNvSpPr>
            <p:nvPr/>
          </p:nvSpPr>
          <p:spPr bwMode="auto">
            <a:xfrm>
              <a:off x="3053"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03" name="Oval 233"/>
            <p:cNvSpPr>
              <a:spLocks noChangeArrowheads="1"/>
            </p:cNvSpPr>
            <p:nvPr/>
          </p:nvSpPr>
          <p:spPr bwMode="auto">
            <a:xfrm>
              <a:off x="3182"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04" name="Oval 234"/>
            <p:cNvSpPr>
              <a:spLocks noChangeArrowheads="1"/>
            </p:cNvSpPr>
            <p:nvPr/>
          </p:nvSpPr>
          <p:spPr bwMode="auto">
            <a:xfrm>
              <a:off x="3311"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05" name="Oval 235"/>
            <p:cNvSpPr>
              <a:spLocks noChangeArrowheads="1"/>
            </p:cNvSpPr>
            <p:nvPr/>
          </p:nvSpPr>
          <p:spPr bwMode="auto">
            <a:xfrm>
              <a:off x="3440"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06" name="Oval 236"/>
            <p:cNvSpPr>
              <a:spLocks noChangeArrowheads="1"/>
            </p:cNvSpPr>
            <p:nvPr/>
          </p:nvSpPr>
          <p:spPr bwMode="auto">
            <a:xfrm>
              <a:off x="3698"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07" name="Oval 237"/>
            <p:cNvSpPr>
              <a:spLocks noChangeArrowheads="1"/>
            </p:cNvSpPr>
            <p:nvPr/>
          </p:nvSpPr>
          <p:spPr bwMode="auto">
            <a:xfrm>
              <a:off x="3827"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08" name="Oval 238"/>
            <p:cNvSpPr>
              <a:spLocks noChangeArrowheads="1"/>
            </p:cNvSpPr>
            <p:nvPr/>
          </p:nvSpPr>
          <p:spPr bwMode="auto">
            <a:xfrm>
              <a:off x="3956"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09" name="Oval 239"/>
            <p:cNvSpPr>
              <a:spLocks noChangeArrowheads="1"/>
            </p:cNvSpPr>
            <p:nvPr/>
          </p:nvSpPr>
          <p:spPr bwMode="auto">
            <a:xfrm>
              <a:off x="4085"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10" name="Oval 240"/>
            <p:cNvSpPr>
              <a:spLocks noChangeArrowheads="1"/>
            </p:cNvSpPr>
            <p:nvPr/>
          </p:nvSpPr>
          <p:spPr bwMode="auto">
            <a:xfrm>
              <a:off x="4214"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11" name="Oval 241"/>
            <p:cNvSpPr>
              <a:spLocks noChangeArrowheads="1"/>
            </p:cNvSpPr>
            <p:nvPr/>
          </p:nvSpPr>
          <p:spPr bwMode="auto">
            <a:xfrm>
              <a:off x="3698"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12" name="Oval 242"/>
            <p:cNvSpPr>
              <a:spLocks noChangeArrowheads="1"/>
            </p:cNvSpPr>
            <p:nvPr/>
          </p:nvSpPr>
          <p:spPr bwMode="auto">
            <a:xfrm>
              <a:off x="3827"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13" name="Oval 243"/>
            <p:cNvSpPr>
              <a:spLocks noChangeArrowheads="1"/>
            </p:cNvSpPr>
            <p:nvPr/>
          </p:nvSpPr>
          <p:spPr bwMode="auto">
            <a:xfrm>
              <a:off x="3956"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14" name="Oval 244"/>
            <p:cNvSpPr>
              <a:spLocks noChangeArrowheads="1"/>
            </p:cNvSpPr>
            <p:nvPr/>
          </p:nvSpPr>
          <p:spPr bwMode="auto">
            <a:xfrm>
              <a:off x="4085"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15" name="Oval 245"/>
            <p:cNvSpPr>
              <a:spLocks noChangeArrowheads="1"/>
            </p:cNvSpPr>
            <p:nvPr/>
          </p:nvSpPr>
          <p:spPr bwMode="auto">
            <a:xfrm>
              <a:off x="4214"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16" name="Oval 246"/>
            <p:cNvSpPr>
              <a:spLocks noChangeArrowheads="1"/>
            </p:cNvSpPr>
            <p:nvPr/>
          </p:nvSpPr>
          <p:spPr bwMode="auto">
            <a:xfrm>
              <a:off x="4472"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17" name="Oval 247"/>
            <p:cNvSpPr>
              <a:spLocks noChangeArrowheads="1"/>
            </p:cNvSpPr>
            <p:nvPr/>
          </p:nvSpPr>
          <p:spPr bwMode="auto">
            <a:xfrm>
              <a:off x="4601"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18" name="Oval 248"/>
            <p:cNvSpPr>
              <a:spLocks noChangeArrowheads="1"/>
            </p:cNvSpPr>
            <p:nvPr/>
          </p:nvSpPr>
          <p:spPr bwMode="auto">
            <a:xfrm>
              <a:off x="4730"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19" name="Oval 249"/>
            <p:cNvSpPr>
              <a:spLocks noChangeArrowheads="1"/>
            </p:cNvSpPr>
            <p:nvPr/>
          </p:nvSpPr>
          <p:spPr bwMode="auto">
            <a:xfrm>
              <a:off x="4859"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20" name="Oval 250"/>
            <p:cNvSpPr>
              <a:spLocks noChangeArrowheads="1"/>
            </p:cNvSpPr>
            <p:nvPr/>
          </p:nvSpPr>
          <p:spPr bwMode="auto">
            <a:xfrm>
              <a:off x="4988"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21" name="Oval 251"/>
            <p:cNvSpPr>
              <a:spLocks noChangeArrowheads="1"/>
            </p:cNvSpPr>
            <p:nvPr/>
          </p:nvSpPr>
          <p:spPr bwMode="auto">
            <a:xfrm>
              <a:off x="4472"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22" name="Oval 252"/>
            <p:cNvSpPr>
              <a:spLocks noChangeArrowheads="1"/>
            </p:cNvSpPr>
            <p:nvPr/>
          </p:nvSpPr>
          <p:spPr bwMode="auto">
            <a:xfrm>
              <a:off x="4601"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23" name="Oval 253"/>
            <p:cNvSpPr>
              <a:spLocks noChangeArrowheads="1"/>
            </p:cNvSpPr>
            <p:nvPr/>
          </p:nvSpPr>
          <p:spPr bwMode="auto">
            <a:xfrm>
              <a:off x="4730"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24" name="Oval 254"/>
            <p:cNvSpPr>
              <a:spLocks noChangeArrowheads="1"/>
            </p:cNvSpPr>
            <p:nvPr/>
          </p:nvSpPr>
          <p:spPr bwMode="auto">
            <a:xfrm>
              <a:off x="4859"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25" name="Oval 255"/>
            <p:cNvSpPr>
              <a:spLocks noChangeArrowheads="1"/>
            </p:cNvSpPr>
            <p:nvPr/>
          </p:nvSpPr>
          <p:spPr bwMode="auto">
            <a:xfrm>
              <a:off x="4988"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26" name="Oval 256"/>
            <p:cNvSpPr>
              <a:spLocks noChangeArrowheads="1"/>
            </p:cNvSpPr>
            <p:nvPr/>
          </p:nvSpPr>
          <p:spPr bwMode="auto">
            <a:xfrm>
              <a:off x="5246"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27" name="Oval 257"/>
            <p:cNvSpPr>
              <a:spLocks noChangeArrowheads="1"/>
            </p:cNvSpPr>
            <p:nvPr/>
          </p:nvSpPr>
          <p:spPr bwMode="auto">
            <a:xfrm>
              <a:off x="5375"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28" name="Oval 258"/>
            <p:cNvSpPr>
              <a:spLocks noChangeArrowheads="1"/>
            </p:cNvSpPr>
            <p:nvPr/>
          </p:nvSpPr>
          <p:spPr bwMode="auto">
            <a:xfrm>
              <a:off x="5504"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29" name="Oval 259"/>
            <p:cNvSpPr>
              <a:spLocks noChangeArrowheads="1"/>
            </p:cNvSpPr>
            <p:nvPr/>
          </p:nvSpPr>
          <p:spPr bwMode="auto">
            <a:xfrm>
              <a:off x="5633"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30" name="Oval 260"/>
            <p:cNvSpPr>
              <a:spLocks noChangeArrowheads="1"/>
            </p:cNvSpPr>
            <p:nvPr/>
          </p:nvSpPr>
          <p:spPr bwMode="auto">
            <a:xfrm>
              <a:off x="5762"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31" name="Oval 261"/>
            <p:cNvSpPr>
              <a:spLocks noChangeArrowheads="1"/>
            </p:cNvSpPr>
            <p:nvPr/>
          </p:nvSpPr>
          <p:spPr bwMode="auto">
            <a:xfrm>
              <a:off x="5246"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32" name="Oval 262"/>
            <p:cNvSpPr>
              <a:spLocks noChangeArrowheads="1"/>
            </p:cNvSpPr>
            <p:nvPr/>
          </p:nvSpPr>
          <p:spPr bwMode="auto">
            <a:xfrm>
              <a:off x="5375"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33" name="Oval 263"/>
            <p:cNvSpPr>
              <a:spLocks noChangeArrowheads="1"/>
            </p:cNvSpPr>
            <p:nvPr/>
          </p:nvSpPr>
          <p:spPr bwMode="auto">
            <a:xfrm>
              <a:off x="5504"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34" name="Oval 264"/>
            <p:cNvSpPr>
              <a:spLocks noChangeArrowheads="1"/>
            </p:cNvSpPr>
            <p:nvPr/>
          </p:nvSpPr>
          <p:spPr bwMode="auto">
            <a:xfrm>
              <a:off x="5633"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35" name="Oval 265"/>
            <p:cNvSpPr>
              <a:spLocks noChangeArrowheads="1"/>
            </p:cNvSpPr>
            <p:nvPr/>
          </p:nvSpPr>
          <p:spPr bwMode="auto">
            <a:xfrm>
              <a:off x="5762"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36" name="Oval 266"/>
            <p:cNvSpPr>
              <a:spLocks noChangeArrowheads="1"/>
            </p:cNvSpPr>
            <p:nvPr/>
          </p:nvSpPr>
          <p:spPr bwMode="auto">
            <a:xfrm>
              <a:off x="6149"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37" name="Oval 267"/>
            <p:cNvSpPr>
              <a:spLocks noChangeArrowheads="1"/>
            </p:cNvSpPr>
            <p:nvPr/>
          </p:nvSpPr>
          <p:spPr bwMode="auto">
            <a:xfrm>
              <a:off x="6278"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38" name="Oval 268"/>
            <p:cNvSpPr>
              <a:spLocks noChangeArrowheads="1"/>
            </p:cNvSpPr>
            <p:nvPr/>
          </p:nvSpPr>
          <p:spPr bwMode="auto">
            <a:xfrm>
              <a:off x="6407"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39" name="Oval 269"/>
            <p:cNvSpPr>
              <a:spLocks noChangeArrowheads="1"/>
            </p:cNvSpPr>
            <p:nvPr/>
          </p:nvSpPr>
          <p:spPr bwMode="auto">
            <a:xfrm>
              <a:off x="6536"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40" name="Oval 270"/>
            <p:cNvSpPr>
              <a:spLocks noChangeArrowheads="1"/>
            </p:cNvSpPr>
            <p:nvPr/>
          </p:nvSpPr>
          <p:spPr bwMode="auto">
            <a:xfrm>
              <a:off x="6665"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41" name="Oval 271"/>
            <p:cNvSpPr>
              <a:spLocks noChangeArrowheads="1"/>
            </p:cNvSpPr>
            <p:nvPr/>
          </p:nvSpPr>
          <p:spPr bwMode="auto">
            <a:xfrm>
              <a:off x="6149"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42" name="Oval 272"/>
            <p:cNvSpPr>
              <a:spLocks noChangeArrowheads="1"/>
            </p:cNvSpPr>
            <p:nvPr/>
          </p:nvSpPr>
          <p:spPr bwMode="auto">
            <a:xfrm>
              <a:off x="6278"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43" name="Oval 273"/>
            <p:cNvSpPr>
              <a:spLocks noChangeArrowheads="1"/>
            </p:cNvSpPr>
            <p:nvPr/>
          </p:nvSpPr>
          <p:spPr bwMode="auto">
            <a:xfrm>
              <a:off x="6407"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44" name="Oval 274"/>
            <p:cNvSpPr>
              <a:spLocks noChangeArrowheads="1"/>
            </p:cNvSpPr>
            <p:nvPr/>
          </p:nvSpPr>
          <p:spPr bwMode="auto">
            <a:xfrm>
              <a:off x="6536"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45" name="Oval 275"/>
            <p:cNvSpPr>
              <a:spLocks noChangeArrowheads="1"/>
            </p:cNvSpPr>
            <p:nvPr/>
          </p:nvSpPr>
          <p:spPr bwMode="auto">
            <a:xfrm>
              <a:off x="6665"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46" name="Oval 276"/>
            <p:cNvSpPr>
              <a:spLocks noChangeArrowheads="1"/>
            </p:cNvSpPr>
            <p:nvPr/>
          </p:nvSpPr>
          <p:spPr bwMode="auto">
            <a:xfrm>
              <a:off x="6923"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47" name="Oval 277"/>
            <p:cNvSpPr>
              <a:spLocks noChangeArrowheads="1"/>
            </p:cNvSpPr>
            <p:nvPr/>
          </p:nvSpPr>
          <p:spPr bwMode="auto">
            <a:xfrm>
              <a:off x="7052"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48" name="Oval 278"/>
            <p:cNvSpPr>
              <a:spLocks noChangeArrowheads="1"/>
            </p:cNvSpPr>
            <p:nvPr/>
          </p:nvSpPr>
          <p:spPr bwMode="auto">
            <a:xfrm>
              <a:off x="7181"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49" name="Oval 279"/>
            <p:cNvSpPr>
              <a:spLocks noChangeArrowheads="1"/>
            </p:cNvSpPr>
            <p:nvPr/>
          </p:nvSpPr>
          <p:spPr bwMode="auto">
            <a:xfrm>
              <a:off x="7310"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50" name="Oval 280"/>
            <p:cNvSpPr>
              <a:spLocks noChangeArrowheads="1"/>
            </p:cNvSpPr>
            <p:nvPr/>
          </p:nvSpPr>
          <p:spPr bwMode="auto">
            <a:xfrm>
              <a:off x="7439"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51" name="Oval 281"/>
            <p:cNvSpPr>
              <a:spLocks noChangeArrowheads="1"/>
            </p:cNvSpPr>
            <p:nvPr/>
          </p:nvSpPr>
          <p:spPr bwMode="auto">
            <a:xfrm>
              <a:off x="6923"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52" name="Oval 282"/>
            <p:cNvSpPr>
              <a:spLocks noChangeArrowheads="1"/>
            </p:cNvSpPr>
            <p:nvPr/>
          </p:nvSpPr>
          <p:spPr bwMode="auto">
            <a:xfrm>
              <a:off x="7052"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53" name="Oval 283"/>
            <p:cNvSpPr>
              <a:spLocks noChangeArrowheads="1"/>
            </p:cNvSpPr>
            <p:nvPr/>
          </p:nvSpPr>
          <p:spPr bwMode="auto">
            <a:xfrm>
              <a:off x="7181"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54" name="Oval 284"/>
            <p:cNvSpPr>
              <a:spLocks noChangeArrowheads="1"/>
            </p:cNvSpPr>
            <p:nvPr/>
          </p:nvSpPr>
          <p:spPr bwMode="auto">
            <a:xfrm>
              <a:off x="7310"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55" name="Oval 285"/>
            <p:cNvSpPr>
              <a:spLocks noChangeArrowheads="1"/>
            </p:cNvSpPr>
            <p:nvPr/>
          </p:nvSpPr>
          <p:spPr bwMode="auto">
            <a:xfrm>
              <a:off x="7439"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56" name="Oval 286"/>
            <p:cNvSpPr>
              <a:spLocks noChangeArrowheads="1"/>
            </p:cNvSpPr>
            <p:nvPr/>
          </p:nvSpPr>
          <p:spPr bwMode="auto">
            <a:xfrm>
              <a:off x="7697"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57" name="Oval 287"/>
            <p:cNvSpPr>
              <a:spLocks noChangeArrowheads="1"/>
            </p:cNvSpPr>
            <p:nvPr/>
          </p:nvSpPr>
          <p:spPr bwMode="auto">
            <a:xfrm>
              <a:off x="7826"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58" name="Oval 288"/>
            <p:cNvSpPr>
              <a:spLocks noChangeArrowheads="1"/>
            </p:cNvSpPr>
            <p:nvPr/>
          </p:nvSpPr>
          <p:spPr bwMode="auto">
            <a:xfrm>
              <a:off x="7955"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59" name="Oval 289"/>
            <p:cNvSpPr>
              <a:spLocks noChangeArrowheads="1"/>
            </p:cNvSpPr>
            <p:nvPr/>
          </p:nvSpPr>
          <p:spPr bwMode="auto">
            <a:xfrm>
              <a:off x="8084"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60" name="Oval 290"/>
            <p:cNvSpPr>
              <a:spLocks noChangeArrowheads="1"/>
            </p:cNvSpPr>
            <p:nvPr/>
          </p:nvSpPr>
          <p:spPr bwMode="auto">
            <a:xfrm>
              <a:off x="8213"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61" name="Oval 291"/>
            <p:cNvSpPr>
              <a:spLocks noChangeArrowheads="1"/>
            </p:cNvSpPr>
            <p:nvPr/>
          </p:nvSpPr>
          <p:spPr bwMode="auto">
            <a:xfrm>
              <a:off x="7697"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62" name="Oval 292"/>
            <p:cNvSpPr>
              <a:spLocks noChangeArrowheads="1"/>
            </p:cNvSpPr>
            <p:nvPr/>
          </p:nvSpPr>
          <p:spPr bwMode="auto">
            <a:xfrm>
              <a:off x="7826"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63" name="Oval 293"/>
            <p:cNvSpPr>
              <a:spLocks noChangeArrowheads="1"/>
            </p:cNvSpPr>
            <p:nvPr/>
          </p:nvSpPr>
          <p:spPr bwMode="auto">
            <a:xfrm>
              <a:off x="7955"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64" name="Oval 294"/>
            <p:cNvSpPr>
              <a:spLocks noChangeArrowheads="1"/>
            </p:cNvSpPr>
            <p:nvPr/>
          </p:nvSpPr>
          <p:spPr bwMode="auto">
            <a:xfrm>
              <a:off x="8084"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65" name="Oval 295"/>
            <p:cNvSpPr>
              <a:spLocks noChangeArrowheads="1"/>
            </p:cNvSpPr>
            <p:nvPr/>
          </p:nvSpPr>
          <p:spPr bwMode="auto">
            <a:xfrm>
              <a:off x="8213"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66" name="Oval 296"/>
            <p:cNvSpPr>
              <a:spLocks noChangeArrowheads="1"/>
            </p:cNvSpPr>
            <p:nvPr/>
          </p:nvSpPr>
          <p:spPr bwMode="auto">
            <a:xfrm>
              <a:off x="8471"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67" name="Oval 297"/>
            <p:cNvSpPr>
              <a:spLocks noChangeArrowheads="1"/>
            </p:cNvSpPr>
            <p:nvPr/>
          </p:nvSpPr>
          <p:spPr bwMode="auto">
            <a:xfrm>
              <a:off x="8600"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68" name="Oval 298"/>
            <p:cNvSpPr>
              <a:spLocks noChangeArrowheads="1"/>
            </p:cNvSpPr>
            <p:nvPr/>
          </p:nvSpPr>
          <p:spPr bwMode="auto">
            <a:xfrm>
              <a:off x="8729"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69" name="Oval 299"/>
            <p:cNvSpPr>
              <a:spLocks noChangeArrowheads="1"/>
            </p:cNvSpPr>
            <p:nvPr/>
          </p:nvSpPr>
          <p:spPr bwMode="auto">
            <a:xfrm>
              <a:off x="8858"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70" name="Oval 300"/>
            <p:cNvSpPr>
              <a:spLocks noChangeArrowheads="1"/>
            </p:cNvSpPr>
            <p:nvPr/>
          </p:nvSpPr>
          <p:spPr bwMode="auto">
            <a:xfrm>
              <a:off x="8987"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71" name="Oval 301"/>
            <p:cNvSpPr>
              <a:spLocks noChangeArrowheads="1"/>
            </p:cNvSpPr>
            <p:nvPr/>
          </p:nvSpPr>
          <p:spPr bwMode="auto">
            <a:xfrm>
              <a:off x="8471"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72" name="Oval 302"/>
            <p:cNvSpPr>
              <a:spLocks noChangeArrowheads="1"/>
            </p:cNvSpPr>
            <p:nvPr/>
          </p:nvSpPr>
          <p:spPr bwMode="auto">
            <a:xfrm>
              <a:off x="8600"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73" name="Oval 303"/>
            <p:cNvSpPr>
              <a:spLocks noChangeArrowheads="1"/>
            </p:cNvSpPr>
            <p:nvPr/>
          </p:nvSpPr>
          <p:spPr bwMode="auto">
            <a:xfrm>
              <a:off x="8729"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74" name="Oval 304"/>
            <p:cNvSpPr>
              <a:spLocks noChangeArrowheads="1"/>
            </p:cNvSpPr>
            <p:nvPr/>
          </p:nvSpPr>
          <p:spPr bwMode="auto">
            <a:xfrm>
              <a:off x="8858"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75" name="Oval 305"/>
            <p:cNvSpPr>
              <a:spLocks noChangeArrowheads="1"/>
            </p:cNvSpPr>
            <p:nvPr/>
          </p:nvSpPr>
          <p:spPr bwMode="auto">
            <a:xfrm>
              <a:off x="8987"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76" name="Oval 306"/>
            <p:cNvSpPr>
              <a:spLocks noChangeArrowheads="1"/>
            </p:cNvSpPr>
            <p:nvPr/>
          </p:nvSpPr>
          <p:spPr bwMode="auto">
            <a:xfrm>
              <a:off x="9245"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77" name="Oval 307"/>
            <p:cNvSpPr>
              <a:spLocks noChangeArrowheads="1"/>
            </p:cNvSpPr>
            <p:nvPr/>
          </p:nvSpPr>
          <p:spPr bwMode="auto">
            <a:xfrm>
              <a:off x="9374"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78" name="Oval 308"/>
            <p:cNvSpPr>
              <a:spLocks noChangeArrowheads="1"/>
            </p:cNvSpPr>
            <p:nvPr/>
          </p:nvSpPr>
          <p:spPr bwMode="auto">
            <a:xfrm>
              <a:off x="9503"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79" name="Oval 309"/>
            <p:cNvSpPr>
              <a:spLocks noChangeArrowheads="1"/>
            </p:cNvSpPr>
            <p:nvPr/>
          </p:nvSpPr>
          <p:spPr bwMode="auto">
            <a:xfrm>
              <a:off x="9632"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80" name="Oval 310"/>
            <p:cNvSpPr>
              <a:spLocks noChangeArrowheads="1"/>
            </p:cNvSpPr>
            <p:nvPr/>
          </p:nvSpPr>
          <p:spPr bwMode="auto">
            <a:xfrm>
              <a:off x="9761" y="8828"/>
              <a:ext cx="86" cy="86"/>
            </a:xfrm>
            <a:prstGeom prst="ellipse">
              <a:avLst/>
            </a:prstGeom>
            <a:solidFill>
              <a:srgbClr val="FFFFFF"/>
            </a:solidFill>
            <a:ln w="9525">
              <a:solidFill>
                <a:srgbClr val="000000"/>
              </a:solidFill>
              <a:round/>
              <a:headEnd/>
              <a:tailEnd/>
            </a:ln>
          </p:spPr>
          <p:txBody>
            <a:bodyPr/>
            <a:lstStyle/>
            <a:p>
              <a:endParaRPr lang="en-US"/>
            </a:p>
          </p:txBody>
        </p:sp>
        <p:sp>
          <p:nvSpPr>
            <p:cNvPr id="18881" name="Oval 311"/>
            <p:cNvSpPr>
              <a:spLocks noChangeArrowheads="1"/>
            </p:cNvSpPr>
            <p:nvPr/>
          </p:nvSpPr>
          <p:spPr bwMode="auto">
            <a:xfrm>
              <a:off x="9245"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82" name="Oval 312"/>
            <p:cNvSpPr>
              <a:spLocks noChangeArrowheads="1"/>
            </p:cNvSpPr>
            <p:nvPr/>
          </p:nvSpPr>
          <p:spPr bwMode="auto">
            <a:xfrm>
              <a:off x="9374"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83" name="Oval 313"/>
            <p:cNvSpPr>
              <a:spLocks noChangeArrowheads="1"/>
            </p:cNvSpPr>
            <p:nvPr/>
          </p:nvSpPr>
          <p:spPr bwMode="auto">
            <a:xfrm>
              <a:off x="9503"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84" name="Oval 314"/>
            <p:cNvSpPr>
              <a:spLocks noChangeArrowheads="1"/>
            </p:cNvSpPr>
            <p:nvPr/>
          </p:nvSpPr>
          <p:spPr bwMode="auto">
            <a:xfrm>
              <a:off x="9632"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85" name="Oval 315"/>
            <p:cNvSpPr>
              <a:spLocks noChangeArrowheads="1"/>
            </p:cNvSpPr>
            <p:nvPr/>
          </p:nvSpPr>
          <p:spPr bwMode="auto">
            <a:xfrm>
              <a:off x="9761" y="8656"/>
              <a:ext cx="86" cy="86"/>
            </a:xfrm>
            <a:prstGeom prst="ellipse">
              <a:avLst/>
            </a:prstGeom>
            <a:solidFill>
              <a:srgbClr val="FFFFFF"/>
            </a:solidFill>
            <a:ln w="9525">
              <a:solidFill>
                <a:srgbClr val="000000"/>
              </a:solidFill>
              <a:round/>
              <a:headEnd/>
              <a:tailEnd/>
            </a:ln>
          </p:spPr>
          <p:txBody>
            <a:bodyPr/>
            <a:lstStyle/>
            <a:p>
              <a:endParaRPr lang="en-US"/>
            </a:p>
          </p:txBody>
        </p:sp>
        <p:sp>
          <p:nvSpPr>
            <p:cNvPr id="18886" name="Oval 316"/>
            <p:cNvSpPr>
              <a:spLocks noChangeArrowheads="1"/>
            </p:cNvSpPr>
            <p:nvPr/>
          </p:nvSpPr>
          <p:spPr bwMode="auto">
            <a:xfrm>
              <a:off x="5934" y="8484"/>
              <a:ext cx="129" cy="129"/>
            </a:xfrm>
            <a:prstGeom prst="ellipse">
              <a:avLst/>
            </a:prstGeom>
            <a:solidFill>
              <a:srgbClr val="000000"/>
            </a:solidFill>
            <a:ln w="9525">
              <a:solidFill>
                <a:srgbClr val="000000"/>
              </a:solidFill>
              <a:round/>
              <a:headEnd/>
              <a:tailEnd/>
            </a:ln>
          </p:spPr>
          <p:txBody>
            <a:bodyPr/>
            <a:lstStyle/>
            <a:p>
              <a:endParaRPr lang="en-US"/>
            </a:p>
          </p:txBody>
        </p:sp>
        <p:sp>
          <p:nvSpPr>
            <p:cNvPr id="18887" name="Oval 317"/>
            <p:cNvSpPr>
              <a:spLocks noChangeArrowheads="1"/>
            </p:cNvSpPr>
            <p:nvPr/>
          </p:nvSpPr>
          <p:spPr bwMode="auto">
            <a:xfrm>
              <a:off x="1677" y="8484"/>
              <a:ext cx="129" cy="129"/>
            </a:xfrm>
            <a:prstGeom prst="ellipse">
              <a:avLst/>
            </a:prstGeom>
            <a:solidFill>
              <a:srgbClr val="000000"/>
            </a:solidFill>
            <a:ln w="9525">
              <a:solidFill>
                <a:srgbClr val="000000"/>
              </a:solidFill>
              <a:round/>
              <a:headEnd/>
              <a:tailEnd/>
            </a:ln>
          </p:spPr>
          <p:txBody>
            <a:bodyPr/>
            <a:lstStyle/>
            <a:p>
              <a:endParaRPr lang="en-US"/>
            </a:p>
          </p:txBody>
        </p:sp>
        <p:sp>
          <p:nvSpPr>
            <p:cNvPr id="18888" name="Oval 318"/>
            <p:cNvSpPr>
              <a:spLocks noChangeArrowheads="1"/>
            </p:cNvSpPr>
            <p:nvPr/>
          </p:nvSpPr>
          <p:spPr bwMode="auto">
            <a:xfrm>
              <a:off x="10191" y="8484"/>
              <a:ext cx="129" cy="129"/>
            </a:xfrm>
            <a:prstGeom prst="ellipse">
              <a:avLst/>
            </a:prstGeom>
            <a:solidFill>
              <a:srgbClr val="000000"/>
            </a:solidFill>
            <a:ln w="9525">
              <a:solidFill>
                <a:srgbClr val="000000"/>
              </a:solidFill>
              <a:round/>
              <a:headEnd/>
              <a:tailEnd/>
            </a:ln>
          </p:spPr>
          <p:txBody>
            <a:bodyPr/>
            <a:lstStyle/>
            <a:p>
              <a:endParaRPr lang="en-US"/>
            </a:p>
          </p:txBody>
        </p:sp>
        <p:sp>
          <p:nvSpPr>
            <p:cNvPr id="18889" name="Rectangle 319"/>
            <p:cNvSpPr>
              <a:spLocks noChangeArrowheads="1"/>
            </p:cNvSpPr>
            <p:nvPr/>
          </p:nvSpPr>
          <p:spPr bwMode="auto">
            <a:xfrm>
              <a:off x="1591" y="5861"/>
              <a:ext cx="8858" cy="1462"/>
            </a:xfrm>
            <a:prstGeom prst="rect">
              <a:avLst/>
            </a:prstGeom>
            <a:solidFill>
              <a:srgbClr val="FFFFFF"/>
            </a:solidFill>
            <a:ln w="9525">
              <a:solidFill>
                <a:srgbClr val="000000"/>
              </a:solidFill>
              <a:miter lim="800000"/>
              <a:headEnd/>
              <a:tailEnd/>
            </a:ln>
          </p:spPr>
          <p:txBody>
            <a:bodyPr/>
            <a:lstStyle/>
            <a:p>
              <a:endParaRPr lang="en-US"/>
            </a:p>
          </p:txBody>
        </p:sp>
        <p:sp>
          <p:nvSpPr>
            <p:cNvPr id="18890" name="Oval 320"/>
            <p:cNvSpPr>
              <a:spLocks noChangeArrowheads="1"/>
            </p:cNvSpPr>
            <p:nvPr/>
          </p:nvSpPr>
          <p:spPr bwMode="auto">
            <a:xfrm>
              <a:off x="1634"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891" name="Oval 321"/>
            <p:cNvSpPr>
              <a:spLocks noChangeArrowheads="1"/>
            </p:cNvSpPr>
            <p:nvPr/>
          </p:nvSpPr>
          <p:spPr bwMode="auto">
            <a:xfrm>
              <a:off x="1634"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892" name="Oval 322"/>
            <p:cNvSpPr>
              <a:spLocks noChangeArrowheads="1"/>
            </p:cNvSpPr>
            <p:nvPr/>
          </p:nvSpPr>
          <p:spPr bwMode="auto">
            <a:xfrm>
              <a:off x="1634"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893" name="Oval 323"/>
            <p:cNvSpPr>
              <a:spLocks noChangeArrowheads="1"/>
            </p:cNvSpPr>
            <p:nvPr/>
          </p:nvSpPr>
          <p:spPr bwMode="auto">
            <a:xfrm>
              <a:off x="1634"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894" name="Oval 324"/>
            <p:cNvSpPr>
              <a:spLocks noChangeArrowheads="1"/>
            </p:cNvSpPr>
            <p:nvPr/>
          </p:nvSpPr>
          <p:spPr bwMode="auto">
            <a:xfrm>
              <a:off x="1634"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895" name="Oval 325"/>
            <p:cNvSpPr>
              <a:spLocks noChangeArrowheads="1"/>
            </p:cNvSpPr>
            <p:nvPr/>
          </p:nvSpPr>
          <p:spPr bwMode="auto">
            <a:xfrm>
              <a:off x="1763"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896" name="Oval 326"/>
            <p:cNvSpPr>
              <a:spLocks noChangeArrowheads="1"/>
            </p:cNvSpPr>
            <p:nvPr/>
          </p:nvSpPr>
          <p:spPr bwMode="auto">
            <a:xfrm>
              <a:off x="1763"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897" name="Oval 327"/>
            <p:cNvSpPr>
              <a:spLocks noChangeArrowheads="1"/>
            </p:cNvSpPr>
            <p:nvPr/>
          </p:nvSpPr>
          <p:spPr bwMode="auto">
            <a:xfrm>
              <a:off x="1763"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898" name="Oval 328"/>
            <p:cNvSpPr>
              <a:spLocks noChangeArrowheads="1"/>
            </p:cNvSpPr>
            <p:nvPr/>
          </p:nvSpPr>
          <p:spPr bwMode="auto">
            <a:xfrm>
              <a:off x="1763"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899" name="Oval 329"/>
            <p:cNvSpPr>
              <a:spLocks noChangeArrowheads="1"/>
            </p:cNvSpPr>
            <p:nvPr/>
          </p:nvSpPr>
          <p:spPr bwMode="auto">
            <a:xfrm>
              <a:off x="1763"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00" name="Oval 330"/>
            <p:cNvSpPr>
              <a:spLocks noChangeArrowheads="1"/>
            </p:cNvSpPr>
            <p:nvPr/>
          </p:nvSpPr>
          <p:spPr bwMode="auto">
            <a:xfrm>
              <a:off x="1892"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01" name="Oval 331"/>
            <p:cNvSpPr>
              <a:spLocks noChangeArrowheads="1"/>
            </p:cNvSpPr>
            <p:nvPr/>
          </p:nvSpPr>
          <p:spPr bwMode="auto">
            <a:xfrm>
              <a:off x="1892"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02" name="Oval 332"/>
            <p:cNvSpPr>
              <a:spLocks noChangeArrowheads="1"/>
            </p:cNvSpPr>
            <p:nvPr/>
          </p:nvSpPr>
          <p:spPr bwMode="auto">
            <a:xfrm>
              <a:off x="1892"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03" name="Oval 333"/>
            <p:cNvSpPr>
              <a:spLocks noChangeArrowheads="1"/>
            </p:cNvSpPr>
            <p:nvPr/>
          </p:nvSpPr>
          <p:spPr bwMode="auto">
            <a:xfrm>
              <a:off x="1892"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04" name="Oval 334"/>
            <p:cNvSpPr>
              <a:spLocks noChangeArrowheads="1"/>
            </p:cNvSpPr>
            <p:nvPr/>
          </p:nvSpPr>
          <p:spPr bwMode="auto">
            <a:xfrm>
              <a:off x="1892"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05" name="Oval 335"/>
            <p:cNvSpPr>
              <a:spLocks noChangeArrowheads="1"/>
            </p:cNvSpPr>
            <p:nvPr/>
          </p:nvSpPr>
          <p:spPr bwMode="auto">
            <a:xfrm>
              <a:off x="2021"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06" name="Oval 336"/>
            <p:cNvSpPr>
              <a:spLocks noChangeArrowheads="1"/>
            </p:cNvSpPr>
            <p:nvPr/>
          </p:nvSpPr>
          <p:spPr bwMode="auto">
            <a:xfrm>
              <a:off x="2021"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07" name="Oval 337"/>
            <p:cNvSpPr>
              <a:spLocks noChangeArrowheads="1"/>
            </p:cNvSpPr>
            <p:nvPr/>
          </p:nvSpPr>
          <p:spPr bwMode="auto">
            <a:xfrm>
              <a:off x="2021"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08" name="Oval 338"/>
            <p:cNvSpPr>
              <a:spLocks noChangeArrowheads="1"/>
            </p:cNvSpPr>
            <p:nvPr/>
          </p:nvSpPr>
          <p:spPr bwMode="auto">
            <a:xfrm>
              <a:off x="2021"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09" name="Oval 339"/>
            <p:cNvSpPr>
              <a:spLocks noChangeArrowheads="1"/>
            </p:cNvSpPr>
            <p:nvPr/>
          </p:nvSpPr>
          <p:spPr bwMode="auto">
            <a:xfrm>
              <a:off x="2021"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10" name="Oval 340"/>
            <p:cNvSpPr>
              <a:spLocks noChangeArrowheads="1"/>
            </p:cNvSpPr>
            <p:nvPr/>
          </p:nvSpPr>
          <p:spPr bwMode="auto">
            <a:xfrm>
              <a:off x="2150"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11" name="Oval 341"/>
            <p:cNvSpPr>
              <a:spLocks noChangeArrowheads="1"/>
            </p:cNvSpPr>
            <p:nvPr/>
          </p:nvSpPr>
          <p:spPr bwMode="auto">
            <a:xfrm>
              <a:off x="2150"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12" name="Oval 342"/>
            <p:cNvSpPr>
              <a:spLocks noChangeArrowheads="1"/>
            </p:cNvSpPr>
            <p:nvPr/>
          </p:nvSpPr>
          <p:spPr bwMode="auto">
            <a:xfrm>
              <a:off x="2150"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13" name="Oval 343"/>
            <p:cNvSpPr>
              <a:spLocks noChangeArrowheads="1"/>
            </p:cNvSpPr>
            <p:nvPr/>
          </p:nvSpPr>
          <p:spPr bwMode="auto">
            <a:xfrm>
              <a:off x="2150"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14" name="Oval 344"/>
            <p:cNvSpPr>
              <a:spLocks noChangeArrowheads="1"/>
            </p:cNvSpPr>
            <p:nvPr/>
          </p:nvSpPr>
          <p:spPr bwMode="auto">
            <a:xfrm>
              <a:off x="2150"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15" name="Oval 345"/>
            <p:cNvSpPr>
              <a:spLocks noChangeArrowheads="1"/>
            </p:cNvSpPr>
            <p:nvPr/>
          </p:nvSpPr>
          <p:spPr bwMode="auto">
            <a:xfrm>
              <a:off x="2279"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16" name="Oval 346"/>
            <p:cNvSpPr>
              <a:spLocks noChangeArrowheads="1"/>
            </p:cNvSpPr>
            <p:nvPr/>
          </p:nvSpPr>
          <p:spPr bwMode="auto">
            <a:xfrm>
              <a:off x="2279"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17" name="Oval 347"/>
            <p:cNvSpPr>
              <a:spLocks noChangeArrowheads="1"/>
            </p:cNvSpPr>
            <p:nvPr/>
          </p:nvSpPr>
          <p:spPr bwMode="auto">
            <a:xfrm>
              <a:off x="2279"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18" name="Oval 348"/>
            <p:cNvSpPr>
              <a:spLocks noChangeArrowheads="1"/>
            </p:cNvSpPr>
            <p:nvPr/>
          </p:nvSpPr>
          <p:spPr bwMode="auto">
            <a:xfrm>
              <a:off x="2279"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19" name="Oval 349"/>
            <p:cNvSpPr>
              <a:spLocks noChangeArrowheads="1"/>
            </p:cNvSpPr>
            <p:nvPr/>
          </p:nvSpPr>
          <p:spPr bwMode="auto">
            <a:xfrm>
              <a:off x="2279"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20" name="Oval 350"/>
            <p:cNvSpPr>
              <a:spLocks noChangeArrowheads="1"/>
            </p:cNvSpPr>
            <p:nvPr/>
          </p:nvSpPr>
          <p:spPr bwMode="auto">
            <a:xfrm>
              <a:off x="2408"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21" name="Oval 351"/>
            <p:cNvSpPr>
              <a:spLocks noChangeArrowheads="1"/>
            </p:cNvSpPr>
            <p:nvPr/>
          </p:nvSpPr>
          <p:spPr bwMode="auto">
            <a:xfrm>
              <a:off x="2408"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22" name="Oval 352"/>
            <p:cNvSpPr>
              <a:spLocks noChangeArrowheads="1"/>
            </p:cNvSpPr>
            <p:nvPr/>
          </p:nvSpPr>
          <p:spPr bwMode="auto">
            <a:xfrm>
              <a:off x="2408"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23" name="Oval 353"/>
            <p:cNvSpPr>
              <a:spLocks noChangeArrowheads="1"/>
            </p:cNvSpPr>
            <p:nvPr/>
          </p:nvSpPr>
          <p:spPr bwMode="auto">
            <a:xfrm>
              <a:off x="2408"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24" name="Oval 354"/>
            <p:cNvSpPr>
              <a:spLocks noChangeArrowheads="1"/>
            </p:cNvSpPr>
            <p:nvPr/>
          </p:nvSpPr>
          <p:spPr bwMode="auto">
            <a:xfrm>
              <a:off x="2408"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25" name="Oval 355"/>
            <p:cNvSpPr>
              <a:spLocks noChangeArrowheads="1"/>
            </p:cNvSpPr>
            <p:nvPr/>
          </p:nvSpPr>
          <p:spPr bwMode="auto">
            <a:xfrm>
              <a:off x="2537"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26" name="Oval 356"/>
            <p:cNvSpPr>
              <a:spLocks noChangeArrowheads="1"/>
            </p:cNvSpPr>
            <p:nvPr/>
          </p:nvSpPr>
          <p:spPr bwMode="auto">
            <a:xfrm>
              <a:off x="2537"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27" name="Oval 357"/>
            <p:cNvSpPr>
              <a:spLocks noChangeArrowheads="1"/>
            </p:cNvSpPr>
            <p:nvPr/>
          </p:nvSpPr>
          <p:spPr bwMode="auto">
            <a:xfrm>
              <a:off x="2537"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28" name="Oval 358"/>
            <p:cNvSpPr>
              <a:spLocks noChangeArrowheads="1"/>
            </p:cNvSpPr>
            <p:nvPr/>
          </p:nvSpPr>
          <p:spPr bwMode="auto">
            <a:xfrm>
              <a:off x="2537"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29" name="Oval 359"/>
            <p:cNvSpPr>
              <a:spLocks noChangeArrowheads="1"/>
            </p:cNvSpPr>
            <p:nvPr/>
          </p:nvSpPr>
          <p:spPr bwMode="auto">
            <a:xfrm>
              <a:off x="2537"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30" name="Oval 360"/>
            <p:cNvSpPr>
              <a:spLocks noChangeArrowheads="1"/>
            </p:cNvSpPr>
            <p:nvPr/>
          </p:nvSpPr>
          <p:spPr bwMode="auto">
            <a:xfrm>
              <a:off x="2666"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31" name="Oval 361"/>
            <p:cNvSpPr>
              <a:spLocks noChangeArrowheads="1"/>
            </p:cNvSpPr>
            <p:nvPr/>
          </p:nvSpPr>
          <p:spPr bwMode="auto">
            <a:xfrm>
              <a:off x="2666"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32" name="Oval 362"/>
            <p:cNvSpPr>
              <a:spLocks noChangeArrowheads="1"/>
            </p:cNvSpPr>
            <p:nvPr/>
          </p:nvSpPr>
          <p:spPr bwMode="auto">
            <a:xfrm>
              <a:off x="2666"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33" name="Oval 363"/>
            <p:cNvSpPr>
              <a:spLocks noChangeArrowheads="1"/>
            </p:cNvSpPr>
            <p:nvPr/>
          </p:nvSpPr>
          <p:spPr bwMode="auto">
            <a:xfrm>
              <a:off x="2666"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34" name="Oval 364"/>
            <p:cNvSpPr>
              <a:spLocks noChangeArrowheads="1"/>
            </p:cNvSpPr>
            <p:nvPr/>
          </p:nvSpPr>
          <p:spPr bwMode="auto">
            <a:xfrm>
              <a:off x="2666"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35" name="Oval 365"/>
            <p:cNvSpPr>
              <a:spLocks noChangeArrowheads="1"/>
            </p:cNvSpPr>
            <p:nvPr/>
          </p:nvSpPr>
          <p:spPr bwMode="auto">
            <a:xfrm>
              <a:off x="2795"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36" name="Oval 366"/>
            <p:cNvSpPr>
              <a:spLocks noChangeArrowheads="1"/>
            </p:cNvSpPr>
            <p:nvPr/>
          </p:nvSpPr>
          <p:spPr bwMode="auto">
            <a:xfrm>
              <a:off x="2795"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37" name="Oval 367"/>
            <p:cNvSpPr>
              <a:spLocks noChangeArrowheads="1"/>
            </p:cNvSpPr>
            <p:nvPr/>
          </p:nvSpPr>
          <p:spPr bwMode="auto">
            <a:xfrm>
              <a:off x="2795"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38" name="Oval 368"/>
            <p:cNvSpPr>
              <a:spLocks noChangeArrowheads="1"/>
            </p:cNvSpPr>
            <p:nvPr/>
          </p:nvSpPr>
          <p:spPr bwMode="auto">
            <a:xfrm>
              <a:off x="2795"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39" name="Oval 369"/>
            <p:cNvSpPr>
              <a:spLocks noChangeArrowheads="1"/>
            </p:cNvSpPr>
            <p:nvPr/>
          </p:nvSpPr>
          <p:spPr bwMode="auto">
            <a:xfrm>
              <a:off x="2795"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40" name="Oval 370"/>
            <p:cNvSpPr>
              <a:spLocks noChangeArrowheads="1"/>
            </p:cNvSpPr>
            <p:nvPr/>
          </p:nvSpPr>
          <p:spPr bwMode="auto">
            <a:xfrm>
              <a:off x="2924"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41" name="Oval 371"/>
            <p:cNvSpPr>
              <a:spLocks noChangeArrowheads="1"/>
            </p:cNvSpPr>
            <p:nvPr/>
          </p:nvSpPr>
          <p:spPr bwMode="auto">
            <a:xfrm>
              <a:off x="2924"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42" name="Oval 372"/>
            <p:cNvSpPr>
              <a:spLocks noChangeArrowheads="1"/>
            </p:cNvSpPr>
            <p:nvPr/>
          </p:nvSpPr>
          <p:spPr bwMode="auto">
            <a:xfrm>
              <a:off x="2924"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43" name="Oval 373"/>
            <p:cNvSpPr>
              <a:spLocks noChangeArrowheads="1"/>
            </p:cNvSpPr>
            <p:nvPr/>
          </p:nvSpPr>
          <p:spPr bwMode="auto">
            <a:xfrm>
              <a:off x="2924"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44" name="Oval 374"/>
            <p:cNvSpPr>
              <a:spLocks noChangeArrowheads="1"/>
            </p:cNvSpPr>
            <p:nvPr/>
          </p:nvSpPr>
          <p:spPr bwMode="auto">
            <a:xfrm>
              <a:off x="2924"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45" name="Oval 375"/>
            <p:cNvSpPr>
              <a:spLocks noChangeArrowheads="1"/>
            </p:cNvSpPr>
            <p:nvPr/>
          </p:nvSpPr>
          <p:spPr bwMode="auto">
            <a:xfrm>
              <a:off x="3053"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46" name="Oval 376"/>
            <p:cNvSpPr>
              <a:spLocks noChangeArrowheads="1"/>
            </p:cNvSpPr>
            <p:nvPr/>
          </p:nvSpPr>
          <p:spPr bwMode="auto">
            <a:xfrm>
              <a:off x="3053"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47" name="Oval 377"/>
            <p:cNvSpPr>
              <a:spLocks noChangeArrowheads="1"/>
            </p:cNvSpPr>
            <p:nvPr/>
          </p:nvSpPr>
          <p:spPr bwMode="auto">
            <a:xfrm>
              <a:off x="3053"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48" name="Oval 378"/>
            <p:cNvSpPr>
              <a:spLocks noChangeArrowheads="1"/>
            </p:cNvSpPr>
            <p:nvPr/>
          </p:nvSpPr>
          <p:spPr bwMode="auto">
            <a:xfrm>
              <a:off x="3053"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49" name="Oval 379"/>
            <p:cNvSpPr>
              <a:spLocks noChangeArrowheads="1"/>
            </p:cNvSpPr>
            <p:nvPr/>
          </p:nvSpPr>
          <p:spPr bwMode="auto">
            <a:xfrm>
              <a:off x="3053"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50" name="Oval 380"/>
            <p:cNvSpPr>
              <a:spLocks noChangeArrowheads="1"/>
            </p:cNvSpPr>
            <p:nvPr/>
          </p:nvSpPr>
          <p:spPr bwMode="auto">
            <a:xfrm>
              <a:off x="3182"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51" name="Oval 381"/>
            <p:cNvSpPr>
              <a:spLocks noChangeArrowheads="1"/>
            </p:cNvSpPr>
            <p:nvPr/>
          </p:nvSpPr>
          <p:spPr bwMode="auto">
            <a:xfrm>
              <a:off x="3182"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52" name="Oval 382"/>
            <p:cNvSpPr>
              <a:spLocks noChangeArrowheads="1"/>
            </p:cNvSpPr>
            <p:nvPr/>
          </p:nvSpPr>
          <p:spPr bwMode="auto">
            <a:xfrm>
              <a:off x="3182"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53" name="Oval 383"/>
            <p:cNvSpPr>
              <a:spLocks noChangeArrowheads="1"/>
            </p:cNvSpPr>
            <p:nvPr/>
          </p:nvSpPr>
          <p:spPr bwMode="auto">
            <a:xfrm>
              <a:off x="3182"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54" name="Oval 384"/>
            <p:cNvSpPr>
              <a:spLocks noChangeArrowheads="1"/>
            </p:cNvSpPr>
            <p:nvPr/>
          </p:nvSpPr>
          <p:spPr bwMode="auto">
            <a:xfrm>
              <a:off x="3182"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55" name="Oval 385"/>
            <p:cNvSpPr>
              <a:spLocks noChangeArrowheads="1"/>
            </p:cNvSpPr>
            <p:nvPr/>
          </p:nvSpPr>
          <p:spPr bwMode="auto">
            <a:xfrm>
              <a:off x="3311"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56" name="Oval 386"/>
            <p:cNvSpPr>
              <a:spLocks noChangeArrowheads="1"/>
            </p:cNvSpPr>
            <p:nvPr/>
          </p:nvSpPr>
          <p:spPr bwMode="auto">
            <a:xfrm>
              <a:off x="3311"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57" name="Oval 387"/>
            <p:cNvSpPr>
              <a:spLocks noChangeArrowheads="1"/>
            </p:cNvSpPr>
            <p:nvPr/>
          </p:nvSpPr>
          <p:spPr bwMode="auto">
            <a:xfrm>
              <a:off x="3311"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58" name="Oval 388"/>
            <p:cNvSpPr>
              <a:spLocks noChangeArrowheads="1"/>
            </p:cNvSpPr>
            <p:nvPr/>
          </p:nvSpPr>
          <p:spPr bwMode="auto">
            <a:xfrm>
              <a:off x="3311"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59" name="Oval 389"/>
            <p:cNvSpPr>
              <a:spLocks noChangeArrowheads="1"/>
            </p:cNvSpPr>
            <p:nvPr/>
          </p:nvSpPr>
          <p:spPr bwMode="auto">
            <a:xfrm>
              <a:off x="3311"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60" name="Oval 390"/>
            <p:cNvSpPr>
              <a:spLocks noChangeArrowheads="1"/>
            </p:cNvSpPr>
            <p:nvPr/>
          </p:nvSpPr>
          <p:spPr bwMode="auto">
            <a:xfrm>
              <a:off x="3440"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61" name="Oval 391"/>
            <p:cNvSpPr>
              <a:spLocks noChangeArrowheads="1"/>
            </p:cNvSpPr>
            <p:nvPr/>
          </p:nvSpPr>
          <p:spPr bwMode="auto">
            <a:xfrm>
              <a:off x="3440"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62" name="Oval 392"/>
            <p:cNvSpPr>
              <a:spLocks noChangeArrowheads="1"/>
            </p:cNvSpPr>
            <p:nvPr/>
          </p:nvSpPr>
          <p:spPr bwMode="auto">
            <a:xfrm>
              <a:off x="3440"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63" name="Oval 393"/>
            <p:cNvSpPr>
              <a:spLocks noChangeArrowheads="1"/>
            </p:cNvSpPr>
            <p:nvPr/>
          </p:nvSpPr>
          <p:spPr bwMode="auto">
            <a:xfrm>
              <a:off x="3440"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64" name="Oval 394"/>
            <p:cNvSpPr>
              <a:spLocks noChangeArrowheads="1"/>
            </p:cNvSpPr>
            <p:nvPr/>
          </p:nvSpPr>
          <p:spPr bwMode="auto">
            <a:xfrm>
              <a:off x="3440"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65" name="Oval 395"/>
            <p:cNvSpPr>
              <a:spLocks noChangeArrowheads="1"/>
            </p:cNvSpPr>
            <p:nvPr/>
          </p:nvSpPr>
          <p:spPr bwMode="auto">
            <a:xfrm>
              <a:off x="3569"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66" name="Oval 396"/>
            <p:cNvSpPr>
              <a:spLocks noChangeArrowheads="1"/>
            </p:cNvSpPr>
            <p:nvPr/>
          </p:nvSpPr>
          <p:spPr bwMode="auto">
            <a:xfrm>
              <a:off x="3569"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67" name="Oval 397"/>
            <p:cNvSpPr>
              <a:spLocks noChangeArrowheads="1"/>
            </p:cNvSpPr>
            <p:nvPr/>
          </p:nvSpPr>
          <p:spPr bwMode="auto">
            <a:xfrm>
              <a:off x="3569"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68" name="Oval 398"/>
            <p:cNvSpPr>
              <a:spLocks noChangeArrowheads="1"/>
            </p:cNvSpPr>
            <p:nvPr/>
          </p:nvSpPr>
          <p:spPr bwMode="auto">
            <a:xfrm>
              <a:off x="3569"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69" name="Oval 399"/>
            <p:cNvSpPr>
              <a:spLocks noChangeArrowheads="1"/>
            </p:cNvSpPr>
            <p:nvPr/>
          </p:nvSpPr>
          <p:spPr bwMode="auto">
            <a:xfrm>
              <a:off x="3569"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70" name="Oval 400"/>
            <p:cNvSpPr>
              <a:spLocks noChangeArrowheads="1"/>
            </p:cNvSpPr>
            <p:nvPr/>
          </p:nvSpPr>
          <p:spPr bwMode="auto">
            <a:xfrm>
              <a:off x="3698"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71" name="Oval 401"/>
            <p:cNvSpPr>
              <a:spLocks noChangeArrowheads="1"/>
            </p:cNvSpPr>
            <p:nvPr/>
          </p:nvSpPr>
          <p:spPr bwMode="auto">
            <a:xfrm>
              <a:off x="3698"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72" name="Oval 402"/>
            <p:cNvSpPr>
              <a:spLocks noChangeArrowheads="1"/>
            </p:cNvSpPr>
            <p:nvPr/>
          </p:nvSpPr>
          <p:spPr bwMode="auto">
            <a:xfrm>
              <a:off x="3698"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73" name="Oval 403"/>
            <p:cNvSpPr>
              <a:spLocks noChangeArrowheads="1"/>
            </p:cNvSpPr>
            <p:nvPr/>
          </p:nvSpPr>
          <p:spPr bwMode="auto">
            <a:xfrm>
              <a:off x="3698"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74" name="Oval 404"/>
            <p:cNvSpPr>
              <a:spLocks noChangeArrowheads="1"/>
            </p:cNvSpPr>
            <p:nvPr/>
          </p:nvSpPr>
          <p:spPr bwMode="auto">
            <a:xfrm>
              <a:off x="3698"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75" name="Oval 405"/>
            <p:cNvSpPr>
              <a:spLocks noChangeArrowheads="1"/>
            </p:cNvSpPr>
            <p:nvPr/>
          </p:nvSpPr>
          <p:spPr bwMode="auto">
            <a:xfrm>
              <a:off x="3827"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76" name="Oval 406"/>
            <p:cNvSpPr>
              <a:spLocks noChangeArrowheads="1"/>
            </p:cNvSpPr>
            <p:nvPr/>
          </p:nvSpPr>
          <p:spPr bwMode="auto">
            <a:xfrm>
              <a:off x="3827"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77" name="Oval 407"/>
            <p:cNvSpPr>
              <a:spLocks noChangeArrowheads="1"/>
            </p:cNvSpPr>
            <p:nvPr/>
          </p:nvSpPr>
          <p:spPr bwMode="auto">
            <a:xfrm>
              <a:off x="3827"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78" name="Oval 408"/>
            <p:cNvSpPr>
              <a:spLocks noChangeArrowheads="1"/>
            </p:cNvSpPr>
            <p:nvPr/>
          </p:nvSpPr>
          <p:spPr bwMode="auto">
            <a:xfrm>
              <a:off x="3827"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79" name="Oval 409"/>
            <p:cNvSpPr>
              <a:spLocks noChangeArrowheads="1"/>
            </p:cNvSpPr>
            <p:nvPr/>
          </p:nvSpPr>
          <p:spPr bwMode="auto">
            <a:xfrm>
              <a:off x="3827"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80" name="Oval 410"/>
            <p:cNvSpPr>
              <a:spLocks noChangeArrowheads="1"/>
            </p:cNvSpPr>
            <p:nvPr/>
          </p:nvSpPr>
          <p:spPr bwMode="auto">
            <a:xfrm>
              <a:off x="3956"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81" name="Oval 411"/>
            <p:cNvSpPr>
              <a:spLocks noChangeArrowheads="1"/>
            </p:cNvSpPr>
            <p:nvPr/>
          </p:nvSpPr>
          <p:spPr bwMode="auto">
            <a:xfrm>
              <a:off x="3956"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82" name="Oval 412"/>
            <p:cNvSpPr>
              <a:spLocks noChangeArrowheads="1"/>
            </p:cNvSpPr>
            <p:nvPr/>
          </p:nvSpPr>
          <p:spPr bwMode="auto">
            <a:xfrm>
              <a:off x="3956"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83" name="Oval 413"/>
            <p:cNvSpPr>
              <a:spLocks noChangeArrowheads="1"/>
            </p:cNvSpPr>
            <p:nvPr/>
          </p:nvSpPr>
          <p:spPr bwMode="auto">
            <a:xfrm>
              <a:off x="3956"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84" name="Oval 414"/>
            <p:cNvSpPr>
              <a:spLocks noChangeArrowheads="1"/>
            </p:cNvSpPr>
            <p:nvPr/>
          </p:nvSpPr>
          <p:spPr bwMode="auto">
            <a:xfrm>
              <a:off x="3956"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85" name="Oval 415"/>
            <p:cNvSpPr>
              <a:spLocks noChangeArrowheads="1"/>
            </p:cNvSpPr>
            <p:nvPr/>
          </p:nvSpPr>
          <p:spPr bwMode="auto">
            <a:xfrm>
              <a:off x="4085"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86" name="Oval 416"/>
            <p:cNvSpPr>
              <a:spLocks noChangeArrowheads="1"/>
            </p:cNvSpPr>
            <p:nvPr/>
          </p:nvSpPr>
          <p:spPr bwMode="auto">
            <a:xfrm>
              <a:off x="4085"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87" name="Oval 417"/>
            <p:cNvSpPr>
              <a:spLocks noChangeArrowheads="1"/>
            </p:cNvSpPr>
            <p:nvPr/>
          </p:nvSpPr>
          <p:spPr bwMode="auto">
            <a:xfrm>
              <a:off x="4085"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88" name="Oval 418"/>
            <p:cNvSpPr>
              <a:spLocks noChangeArrowheads="1"/>
            </p:cNvSpPr>
            <p:nvPr/>
          </p:nvSpPr>
          <p:spPr bwMode="auto">
            <a:xfrm>
              <a:off x="4085"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89" name="Oval 419"/>
            <p:cNvSpPr>
              <a:spLocks noChangeArrowheads="1"/>
            </p:cNvSpPr>
            <p:nvPr/>
          </p:nvSpPr>
          <p:spPr bwMode="auto">
            <a:xfrm>
              <a:off x="4085"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90" name="Oval 420"/>
            <p:cNvSpPr>
              <a:spLocks noChangeArrowheads="1"/>
            </p:cNvSpPr>
            <p:nvPr/>
          </p:nvSpPr>
          <p:spPr bwMode="auto">
            <a:xfrm>
              <a:off x="4214"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91" name="Oval 421"/>
            <p:cNvSpPr>
              <a:spLocks noChangeArrowheads="1"/>
            </p:cNvSpPr>
            <p:nvPr/>
          </p:nvSpPr>
          <p:spPr bwMode="auto">
            <a:xfrm>
              <a:off x="4214"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92" name="Oval 422"/>
            <p:cNvSpPr>
              <a:spLocks noChangeArrowheads="1"/>
            </p:cNvSpPr>
            <p:nvPr/>
          </p:nvSpPr>
          <p:spPr bwMode="auto">
            <a:xfrm>
              <a:off x="4214"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93" name="Oval 423"/>
            <p:cNvSpPr>
              <a:spLocks noChangeArrowheads="1"/>
            </p:cNvSpPr>
            <p:nvPr/>
          </p:nvSpPr>
          <p:spPr bwMode="auto">
            <a:xfrm>
              <a:off x="4214"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94" name="Oval 424"/>
            <p:cNvSpPr>
              <a:spLocks noChangeArrowheads="1"/>
            </p:cNvSpPr>
            <p:nvPr/>
          </p:nvSpPr>
          <p:spPr bwMode="auto">
            <a:xfrm>
              <a:off x="4214"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8995" name="Oval 425"/>
            <p:cNvSpPr>
              <a:spLocks noChangeArrowheads="1"/>
            </p:cNvSpPr>
            <p:nvPr/>
          </p:nvSpPr>
          <p:spPr bwMode="auto">
            <a:xfrm>
              <a:off x="4343"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8996" name="Oval 426"/>
            <p:cNvSpPr>
              <a:spLocks noChangeArrowheads="1"/>
            </p:cNvSpPr>
            <p:nvPr/>
          </p:nvSpPr>
          <p:spPr bwMode="auto">
            <a:xfrm>
              <a:off x="4343"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8997" name="Oval 427"/>
            <p:cNvSpPr>
              <a:spLocks noChangeArrowheads="1"/>
            </p:cNvSpPr>
            <p:nvPr/>
          </p:nvSpPr>
          <p:spPr bwMode="auto">
            <a:xfrm>
              <a:off x="4343"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8998" name="Oval 428"/>
            <p:cNvSpPr>
              <a:spLocks noChangeArrowheads="1"/>
            </p:cNvSpPr>
            <p:nvPr/>
          </p:nvSpPr>
          <p:spPr bwMode="auto">
            <a:xfrm>
              <a:off x="4343"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8999" name="Oval 429"/>
            <p:cNvSpPr>
              <a:spLocks noChangeArrowheads="1"/>
            </p:cNvSpPr>
            <p:nvPr/>
          </p:nvSpPr>
          <p:spPr bwMode="auto">
            <a:xfrm>
              <a:off x="4343"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00" name="Oval 430"/>
            <p:cNvSpPr>
              <a:spLocks noChangeArrowheads="1"/>
            </p:cNvSpPr>
            <p:nvPr/>
          </p:nvSpPr>
          <p:spPr bwMode="auto">
            <a:xfrm>
              <a:off x="4472"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01" name="Oval 431"/>
            <p:cNvSpPr>
              <a:spLocks noChangeArrowheads="1"/>
            </p:cNvSpPr>
            <p:nvPr/>
          </p:nvSpPr>
          <p:spPr bwMode="auto">
            <a:xfrm>
              <a:off x="4472"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02" name="Oval 432"/>
            <p:cNvSpPr>
              <a:spLocks noChangeArrowheads="1"/>
            </p:cNvSpPr>
            <p:nvPr/>
          </p:nvSpPr>
          <p:spPr bwMode="auto">
            <a:xfrm>
              <a:off x="4472"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03" name="Oval 433"/>
            <p:cNvSpPr>
              <a:spLocks noChangeArrowheads="1"/>
            </p:cNvSpPr>
            <p:nvPr/>
          </p:nvSpPr>
          <p:spPr bwMode="auto">
            <a:xfrm>
              <a:off x="4472"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04" name="Oval 434"/>
            <p:cNvSpPr>
              <a:spLocks noChangeArrowheads="1"/>
            </p:cNvSpPr>
            <p:nvPr/>
          </p:nvSpPr>
          <p:spPr bwMode="auto">
            <a:xfrm>
              <a:off x="4472"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05" name="Oval 435"/>
            <p:cNvSpPr>
              <a:spLocks noChangeArrowheads="1"/>
            </p:cNvSpPr>
            <p:nvPr/>
          </p:nvSpPr>
          <p:spPr bwMode="auto">
            <a:xfrm>
              <a:off x="4601"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06" name="Oval 436"/>
            <p:cNvSpPr>
              <a:spLocks noChangeArrowheads="1"/>
            </p:cNvSpPr>
            <p:nvPr/>
          </p:nvSpPr>
          <p:spPr bwMode="auto">
            <a:xfrm>
              <a:off x="4601"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07" name="Oval 437"/>
            <p:cNvSpPr>
              <a:spLocks noChangeArrowheads="1"/>
            </p:cNvSpPr>
            <p:nvPr/>
          </p:nvSpPr>
          <p:spPr bwMode="auto">
            <a:xfrm>
              <a:off x="4601"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08" name="Oval 438"/>
            <p:cNvSpPr>
              <a:spLocks noChangeArrowheads="1"/>
            </p:cNvSpPr>
            <p:nvPr/>
          </p:nvSpPr>
          <p:spPr bwMode="auto">
            <a:xfrm>
              <a:off x="4601"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09" name="Oval 439"/>
            <p:cNvSpPr>
              <a:spLocks noChangeArrowheads="1"/>
            </p:cNvSpPr>
            <p:nvPr/>
          </p:nvSpPr>
          <p:spPr bwMode="auto">
            <a:xfrm>
              <a:off x="4601"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10" name="Oval 440"/>
            <p:cNvSpPr>
              <a:spLocks noChangeArrowheads="1"/>
            </p:cNvSpPr>
            <p:nvPr/>
          </p:nvSpPr>
          <p:spPr bwMode="auto">
            <a:xfrm>
              <a:off x="4730"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11" name="Oval 441"/>
            <p:cNvSpPr>
              <a:spLocks noChangeArrowheads="1"/>
            </p:cNvSpPr>
            <p:nvPr/>
          </p:nvSpPr>
          <p:spPr bwMode="auto">
            <a:xfrm>
              <a:off x="4730"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12" name="Oval 442"/>
            <p:cNvSpPr>
              <a:spLocks noChangeArrowheads="1"/>
            </p:cNvSpPr>
            <p:nvPr/>
          </p:nvSpPr>
          <p:spPr bwMode="auto">
            <a:xfrm>
              <a:off x="4730"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13" name="Oval 443"/>
            <p:cNvSpPr>
              <a:spLocks noChangeArrowheads="1"/>
            </p:cNvSpPr>
            <p:nvPr/>
          </p:nvSpPr>
          <p:spPr bwMode="auto">
            <a:xfrm>
              <a:off x="4730"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14" name="Oval 444"/>
            <p:cNvSpPr>
              <a:spLocks noChangeArrowheads="1"/>
            </p:cNvSpPr>
            <p:nvPr/>
          </p:nvSpPr>
          <p:spPr bwMode="auto">
            <a:xfrm>
              <a:off x="4730"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15" name="Oval 445"/>
            <p:cNvSpPr>
              <a:spLocks noChangeArrowheads="1"/>
            </p:cNvSpPr>
            <p:nvPr/>
          </p:nvSpPr>
          <p:spPr bwMode="auto">
            <a:xfrm>
              <a:off x="4859"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16" name="Oval 446"/>
            <p:cNvSpPr>
              <a:spLocks noChangeArrowheads="1"/>
            </p:cNvSpPr>
            <p:nvPr/>
          </p:nvSpPr>
          <p:spPr bwMode="auto">
            <a:xfrm>
              <a:off x="4859"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17" name="Oval 447"/>
            <p:cNvSpPr>
              <a:spLocks noChangeArrowheads="1"/>
            </p:cNvSpPr>
            <p:nvPr/>
          </p:nvSpPr>
          <p:spPr bwMode="auto">
            <a:xfrm>
              <a:off x="4859"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18" name="Oval 448"/>
            <p:cNvSpPr>
              <a:spLocks noChangeArrowheads="1"/>
            </p:cNvSpPr>
            <p:nvPr/>
          </p:nvSpPr>
          <p:spPr bwMode="auto">
            <a:xfrm>
              <a:off x="4859"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19" name="Oval 449"/>
            <p:cNvSpPr>
              <a:spLocks noChangeArrowheads="1"/>
            </p:cNvSpPr>
            <p:nvPr/>
          </p:nvSpPr>
          <p:spPr bwMode="auto">
            <a:xfrm>
              <a:off x="4859"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20" name="Oval 450"/>
            <p:cNvSpPr>
              <a:spLocks noChangeArrowheads="1"/>
            </p:cNvSpPr>
            <p:nvPr/>
          </p:nvSpPr>
          <p:spPr bwMode="auto">
            <a:xfrm>
              <a:off x="4988"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21" name="Oval 451"/>
            <p:cNvSpPr>
              <a:spLocks noChangeArrowheads="1"/>
            </p:cNvSpPr>
            <p:nvPr/>
          </p:nvSpPr>
          <p:spPr bwMode="auto">
            <a:xfrm>
              <a:off x="4988"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22" name="Oval 452"/>
            <p:cNvSpPr>
              <a:spLocks noChangeArrowheads="1"/>
            </p:cNvSpPr>
            <p:nvPr/>
          </p:nvSpPr>
          <p:spPr bwMode="auto">
            <a:xfrm>
              <a:off x="4988"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23" name="Oval 453"/>
            <p:cNvSpPr>
              <a:spLocks noChangeArrowheads="1"/>
            </p:cNvSpPr>
            <p:nvPr/>
          </p:nvSpPr>
          <p:spPr bwMode="auto">
            <a:xfrm>
              <a:off x="4988"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24" name="Oval 454"/>
            <p:cNvSpPr>
              <a:spLocks noChangeArrowheads="1"/>
            </p:cNvSpPr>
            <p:nvPr/>
          </p:nvSpPr>
          <p:spPr bwMode="auto">
            <a:xfrm>
              <a:off x="4988"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25" name="Oval 455"/>
            <p:cNvSpPr>
              <a:spLocks noChangeArrowheads="1"/>
            </p:cNvSpPr>
            <p:nvPr/>
          </p:nvSpPr>
          <p:spPr bwMode="auto">
            <a:xfrm>
              <a:off x="5117"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26" name="Oval 456"/>
            <p:cNvSpPr>
              <a:spLocks noChangeArrowheads="1"/>
            </p:cNvSpPr>
            <p:nvPr/>
          </p:nvSpPr>
          <p:spPr bwMode="auto">
            <a:xfrm>
              <a:off x="5117"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27" name="Oval 457"/>
            <p:cNvSpPr>
              <a:spLocks noChangeArrowheads="1"/>
            </p:cNvSpPr>
            <p:nvPr/>
          </p:nvSpPr>
          <p:spPr bwMode="auto">
            <a:xfrm>
              <a:off x="5117"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28" name="Oval 458"/>
            <p:cNvSpPr>
              <a:spLocks noChangeArrowheads="1"/>
            </p:cNvSpPr>
            <p:nvPr/>
          </p:nvSpPr>
          <p:spPr bwMode="auto">
            <a:xfrm>
              <a:off x="5117"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29" name="Oval 459"/>
            <p:cNvSpPr>
              <a:spLocks noChangeArrowheads="1"/>
            </p:cNvSpPr>
            <p:nvPr/>
          </p:nvSpPr>
          <p:spPr bwMode="auto">
            <a:xfrm>
              <a:off x="5117"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30" name="Oval 460"/>
            <p:cNvSpPr>
              <a:spLocks noChangeArrowheads="1"/>
            </p:cNvSpPr>
            <p:nvPr/>
          </p:nvSpPr>
          <p:spPr bwMode="auto">
            <a:xfrm>
              <a:off x="5246"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31" name="Oval 461"/>
            <p:cNvSpPr>
              <a:spLocks noChangeArrowheads="1"/>
            </p:cNvSpPr>
            <p:nvPr/>
          </p:nvSpPr>
          <p:spPr bwMode="auto">
            <a:xfrm>
              <a:off x="5246"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32" name="Oval 462"/>
            <p:cNvSpPr>
              <a:spLocks noChangeArrowheads="1"/>
            </p:cNvSpPr>
            <p:nvPr/>
          </p:nvSpPr>
          <p:spPr bwMode="auto">
            <a:xfrm>
              <a:off x="5246"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33" name="Oval 463"/>
            <p:cNvSpPr>
              <a:spLocks noChangeArrowheads="1"/>
            </p:cNvSpPr>
            <p:nvPr/>
          </p:nvSpPr>
          <p:spPr bwMode="auto">
            <a:xfrm>
              <a:off x="5246"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34" name="Oval 464"/>
            <p:cNvSpPr>
              <a:spLocks noChangeArrowheads="1"/>
            </p:cNvSpPr>
            <p:nvPr/>
          </p:nvSpPr>
          <p:spPr bwMode="auto">
            <a:xfrm>
              <a:off x="5246"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35" name="Oval 465"/>
            <p:cNvSpPr>
              <a:spLocks noChangeArrowheads="1"/>
            </p:cNvSpPr>
            <p:nvPr/>
          </p:nvSpPr>
          <p:spPr bwMode="auto">
            <a:xfrm>
              <a:off x="5375"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36" name="Oval 466"/>
            <p:cNvSpPr>
              <a:spLocks noChangeArrowheads="1"/>
            </p:cNvSpPr>
            <p:nvPr/>
          </p:nvSpPr>
          <p:spPr bwMode="auto">
            <a:xfrm>
              <a:off x="5375"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37" name="Oval 467"/>
            <p:cNvSpPr>
              <a:spLocks noChangeArrowheads="1"/>
            </p:cNvSpPr>
            <p:nvPr/>
          </p:nvSpPr>
          <p:spPr bwMode="auto">
            <a:xfrm>
              <a:off x="5375"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38" name="Oval 468"/>
            <p:cNvSpPr>
              <a:spLocks noChangeArrowheads="1"/>
            </p:cNvSpPr>
            <p:nvPr/>
          </p:nvSpPr>
          <p:spPr bwMode="auto">
            <a:xfrm>
              <a:off x="5375"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39" name="Oval 469"/>
            <p:cNvSpPr>
              <a:spLocks noChangeArrowheads="1"/>
            </p:cNvSpPr>
            <p:nvPr/>
          </p:nvSpPr>
          <p:spPr bwMode="auto">
            <a:xfrm>
              <a:off x="5375"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40" name="Oval 470"/>
            <p:cNvSpPr>
              <a:spLocks noChangeArrowheads="1"/>
            </p:cNvSpPr>
            <p:nvPr/>
          </p:nvSpPr>
          <p:spPr bwMode="auto">
            <a:xfrm>
              <a:off x="5504"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41" name="Oval 471"/>
            <p:cNvSpPr>
              <a:spLocks noChangeArrowheads="1"/>
            </p:cNvSpPr>
            <p:nvPr/>
          </p:nvSpPr>
          <p:spPr bwMode="auto">
            <a:xfrm>
              <a:off x="5504"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42" name="Oval 472"/>
            <p:cNvSpPr>
              <a:spLocks noChangeArrowheads="1"/>
            </p:cNvSpPr>
            <p:nvPr/>
          </p:nvSpPr>
          <p:spPr bwMode="auto">
            <a:xfrm>
              <a:off x="5504"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43" name="Oval 473"/>
            <p:cNvSpPr>
              <a:spLocks noChangeArrowheads="1"/>
            </p:cNvSpPr>
            <p:nvPr/>
          </p:nvSpPr>
          <p:spPr bwMode="auto">
            <a:xfrm>
              <a:off x="5504"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44" name="Oval 474"/>
            <p:cNvSpPr>
              <a:spLocks noChangeArrowheads="1"/>
            </p:cNvSpPr>
            <p:nvPr/>
          </p:nvSpPr>
          <p:spPr bwMode="auto">
            <a:xfrm>
              <a:off x="5504"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45" name="Oval 475"/>
            <p:cNvSpPr>
              <a:spLocks noChangeArrowheads="1"/>
            </p:cNvSpPr>
            <p:nvPr/>
          </p:nvSpPr>
          <p:spPr bwMode="auto">
            <a:xfrm>
              <a:off x="5633"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46" name="Oval 476"/>
            <p:cNvSpPr>
              <a:spLocks noChangeArrowheads="1"/>
            </p:cNvSpPr>
            <p:nvPr/>
          </p:nvSpPr>
          <p:spPr bwMode="auto">
            <a:xfrm>
              <a:off x="5633"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47" name="Oval 477"/>
            <p:cNvSpPr>
              <a:spLocks noChangeArrowheads="1"/>
            </p:cNvSpPr>
            <p:nvPr/>
          </p:nvSpPr>
          <p:spPr bwMode="auto">
            <a:xfrm>
              <a:off x="5633"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48" name="Oval 478"/>
            <p:cNvSpPr>
              <a:spLocks noChangeArrowheads="1"/>
            </p:cNvSpPr>
            <p:nvPr/>
          </p:nvSpPr>
          <p:spPr bwMode="auto">
            <a:xfrm>
              <a:off x="5633"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49" name="Oval 479"/>
            <p:cNvSpPr>
              <a:spLocks noChangeArrowheads="1"/>
            </p:cNvSpPr>
            <p:nvPr/>
          </p:nvSpPr>
          <p:spPr bwMode="auto">
            <a:xfrm>
              <a:off x="5633"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50" name="Oval 480"/>
            <p:cNvSpPr>
              <a:spLocks noChangeArrowheads="1"/>
            </p:cNvSpPr>
            <p:nvPr/>
          </p:nvSpPr>
          <p:spPr bwMode="auto">
            <a:xfrm>
              <a:off x="5762"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51" name="Oval 481"/>
            <p:cNvSpPr>
              <a:spLocks noChangeArrowheads="1"/>
            </p:cNvSpPr>
            <p:nvPr/>
          </p:nvSpPr>
          <p:spPr bwMode="auto">
            <a:xfrm>
              <a:off x="5762"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52" name="Oval 482"/>
            <p:cNvSpPr>
              <a:spLocks noChangeArrowheads="1"/>
            </p:cNvSpPr>
            <p:nvPr/>
          </p:nvSpPr>
          <p:spPr bwMode="auto">
            <a:xfrm>
              <a:off x="5762"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53" name="Oval 483"/>
            <p:cNvSpPr>
              <a:spLocks noChangeArrowheads="1"/>
            </p:cNvSpPr>
            <p:nvPr/>
          </p:nvSpPr>
          <p:spPr bwMode="auto">
            <a:xfrm>
              <a:off x="5762"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54" name="Oval 484"/>
            <p:cNvSpPr>
              <a:spLocks noChangeArrowheads="1"/>
            </p:cNvSpPr>
            <p:nvPr/>
          </p:nvSpPr>
          <p:spPr bwMode="auto">
            <a:xfrm>
              <a:off x="5762"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55" name="Oval 485"/>
            <p:cNvSpPr>
              <a:spLocks noChangeArrowheads="1"/>
            </p:cNvSpPr>
            <p:nvPr/>
          </p:nvSpPr>
          <p:spPr bwMode="auto">
            <a:xfrm>
              <a:off x="5891"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56" name="Oval 486"/>
            <p:cNvSpPr>
              <a:spLocks noChangeArrowheads="1"/>
            </p:cNvSpPr>
            <p:nvPr/>
          </p:nvSpPr>
          <p:spPr bwMode="auto">
            <a:xfrm>
              <a:off x="5891"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57" name="Oval 487"/>
            <p:cNvSpPr>
              <a:spLocks noChangeArrowheads="1"/>
            </p:cNvSpPr>
            <p:nvPr/>
          </p:nvSpPr>
          <p:spPr bwMode="auto">
            <a:xfrm>
              <a:off x="5891"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58" name="Oval 488"/>
            <p:cNvSpPr>
              <a:spLocks noChangeArrowheads="1"/>
            </p:cNvSpPr>
            <p:nvPr/>
          </p:nvSpPr>
          <p:spPr bwMode="auto">
            <a:xfrm>
              <a:off x="5891"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59" name="Oval 489"/>
            <p:cNvSpPr>
              <a:spLocks noChangeArrowheads="1"/>
            </p:cNvSpPr>
            <p:nvPr/>
          </p:nvSpPr>
          <p:spPr bwMode="auto">
            <a:xfrm>
              <a:off x="5891"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60" name="Oval 490"/>
            <p:cNvSpPr>
              <a:spLocks noChangeArrowheads="1"/>
            </p:cNvSpPr>
            <p:nvPr/>
          </p:nvSpPr>
          <p:spPr bwMode="auto">
            <a:xfrm>
              <a:off x="6020"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61" name="Oval 491"/>
            <p:cNvSpPr>
              <a:spLocks noChangeArrowheads="1"/>
            </p:cNvSpPr>
            <p:nvPr/>
          </p:nvSpPr>
          <p:spPr bwMode="auto">
            <a:xfrm>
              <a:off x="6020"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62" name="Oval 492"/>
            <p:cNvSpPr>
              <a:spLocks noChangeArrowheads="1"/>
            </p:cNvSpPr>
            <p:nvPr/>
          </p:nvSpPr>
          <p:spPr bwMode="auto">
            <a:xfrm>
              <a:off x="6020"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63" name="Oval 493"/>
            <p:cNvSpPr>
              <a:spLocks noChangeArrowheads="1"/>
            </p:cNvSpPr>
            <p:nvPr/>
          </p:nvSpPr>
          <p:spPr bwMode="auto">
            <a:xfrm>
              <a:off x="6020"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64" name="Oval 494"/>
            <p:cNvSpPr>
              <a:spLocks noChangeArrowheads="1"/>
            </p:cNvSpPr>
            <p:nvPr/>
          </p:nvSpPr>
          <p:spPr bwMode="auto">
            <a:xfrm>
              <a:off x="6020"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65" name="Oval 495"/>
            <p:cNvSpPr>
              <a:spLocks noChangeArrowheads="1"/>
            </p:cNvSpPr>
            <p:nvPr/>
          </p:nvSpPr>
          <p:spPr bwMode="auto">
            <a:xfrm>
              <a:off x="6149"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66" name="Oval 496"/>
            <p:cNvSpPr>
              <a:spLocks noChangeArrowheads="1"/>
            </p:cNvSpPr>
            <p:nvPr/>
          </p:nvSpPr>
          <p:spPr bwMode="auto">
            <a:xfrm>
              <a:off x="6149"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67" name="Oval 497"/>
            <p:cNvSpPr>
              <a:spLocks noChangeArrowheads="1"/>
            </p:cNvSpPr>
            <p:nvPr/>
          </p:nvSpPr>
          <p:spPr bwMode="auto">
            <a:xfrm>
              <a:off x="6149"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68" name="Oval 498"/>
            <p:cNvSpPr>
              <a:spLocks noChangeArrowheads="1"/>
            </p:cNvSpPr>
            <p:nvPr/>
          </p:nvSpPr>
          <p:spPr bwMode="auto">
            <a:xfrm>
              <a:off x="6149"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69" name="Oval 499"/>
            <p:cNvSpPr>
              <a:spLocks noChangeArrowheads="1"/>
            </p:cNvSpPr>
            <p:nvPr/>
          </p:nvSpPr>
          <p:spPr bwMode="auto">
            <a:xfrm>
              <a:off x="6149"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70" name="Oval 500"/>
            <p:cNvSpPr>
              <a:spLocks noChangeArrowheads="1"/>
            </p:cNvSpPr>
            <p:nvPr/>
          </p:nvSpPr>
          <p:spPr bwMode="auto">
            <a:xfrm>
              <a:off x="6278"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71" name="Oval 501"/>
            <p:cNvSpPr>
              <a:spLocks noChangeArrowheads="1"/>
            </p:cNvSpPr>
            <p:nvPr/>
          </p:nvSpPr>
          <p:spPr bwMode="auto">
            <a:xfrm>
              <a:off x="6278"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72" name="Oval 502"/>
            <p:cNvSpPr>
              <a:spLocks noChangeArrowheads="1"/>
            </p:cNvSpPr>
            <p:nvPr/>
          </p:nvSpPr>
          <p:spPr bwMode="auto">
            <a:xfrm>
              <a:off x="6278"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73" name="Oval 503"/>
            <p:cNvSpPr>
              <a:spLocks noChangeArrowheads="1"/>
            </p:cNvSpPr>
            <p:nvPr/>
          </p:nvSpPr>
          <p:spPr bwMode="auto">
            <a:xfrm>
              <a:off x="6278"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74" name="Oval 504"/>
            <p:cNvSpPr>
              <a:spLocks noChangeArrowheads="1"/>
            </p:cNvSpPr>
            <p:nvPr/>
          </p:nvSpPr>
          <p:spPr bwMode="auto">
            <a:xfrm>
              <a:off x="6278"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75" name="Oval 505"/>
            <p:cNvSpPr>
              <a:spLocks noChangeArrowheads="1"/>
            </p:cNvSpPr>
            <p:nvPr/>
          </p:nvSpPr>
          <p:spPr bwMode="auto">
            <a:xfrm>
              <a:off x="6407"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76" name="Oval 506"/>
            <p:cNvSpPr>
              <a:spLocks noChangeArrowheads="1"/>
            </p:cNvSpPr>
            <p:nvPr/>
          </p:nvSpPr>
          <p:spPr bwMode="auto">
            <a:xfrm>
              <a:off x="6407"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77" name="Oval 507"/>
            <p:cNvSpPr>
              <a:spLocks noChangeArrowheads="1"/>
            </p:cNvSpPr>
            <p:nvPr/>
          </p:nvSpPr>
          <p:spPr bwMode="auto">
            <a:xfrm>
              <a:off x="6407"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78" name="Oval 508"/>
            <p:cNvSpPr>
              <a:spLocks noChangeArrowheads="1"/>
            </p:cNvSpPr>
            <p:nvPr/>
          </p:nvSpPr>
          <p:spPr bwMode="auto">
            <a:xfrm>
              <a:off x="6407"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79" name="Oval 509"/>
            <p:cNvSpPr>
              <a:spLocks noChangeArrowheads="1"/>
            </p:cNvSpPr>
            <p:nvPr/>
          </p:nvSpPr>
          <p:spPr bwMode="auto">
            <a:xfrm>
              <a:off x="6407"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80" name="Oval 510"/>
            <p:cNvSpPr>
              <a:spLocks noChangeArrowheads="1"/>
            </p:cNvSpPr>
            <p:nvPr/>
          </p:nvSpPr>
          <p:spPr bwMode="auto">
            <a:xfrm>
              <a:off x="6536"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81" name="Oval 511"/>
            <p:cNvSpPr>
              <a:spLocks noChangeArrowheads="1"/>
            </p:cNvSpPr>
            <p:nvPr/>
          </p:nvSpPr>
          <p:spPr bwMode="auto">
            <a:xfrm>
              <a:off x="6536"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82" name="Oval 512"/>
            <p:cNvSpPr>
              <a:spLocks noChangeArrowheads="1"/>
            </p:cNvSpPr>
            <p:nvPr/>
          </p:nvSpPr>
          <p:spPr bwMode="auto">
            <a:xfrm>
              <a:off x="6536"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83" name="Oval 513"/>
            <p:cNvSpPr>
              <a:spLocks noChangeArrowheads="1"/>
            </p:cNvSpPr>
            <p:nvPr/>
          </p:nvSpPr>
          <p:spPr bwMode="auto">
            <a:xfrm>
              <a:off x="6536"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84" name="Oval 514"/>
            <p:cNvSpPr>
              <a:spLocks noChangeArrowheads="1"/>
            </p:cNvSpPr>
            <p:nvPr/>
          </p:nvSpPr>
          <p:spPr bwMode="auto">
            <a:xfrm>
              <a:off x="6536"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85" name="Oval 515"/>
            <p:cNvSpPr>
              <a:spLocks noChangeArrowheads="1"/>
            </p:cNvSpPr>
            <p:nvPr/>
          </p:nvSpPr>
          <p:spPr bwMode="auto">
            <a:xfrm>
              <a:off x="6665"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86" name="Oval 516"/>
            <p:cNvSpPr>
              <a:spLocks noChangeArrowheads="1"/>
            </p:cNvSpPr>
            <p:nvPr/>
          </p:nvSpPr>
          <p:spPr bwMode="auto">
            <a:xfrm>
              <a:off x="6665"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87" name="Oval 517"/>
            <p:cNvSpPr>
              <a:spLocks noChangeArrowheads="1"/>
            </p:cNvSpPr>
            <p:nvPr/>
          </p:nvSpPr>
          <p:spPr bwMode="auto">
            <a:xfrm>
              <a:off x="6665"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88" name="Oval 518"/>
            <p:cNvSpPr>
              <a:spLocks noChangeArrowheads="1"/>
            </p:cNvSpPr>
            <p:nvPr/>
          </p:nvSpPr>
          <p:spPr bwMode="auto">
            <a:xfrm>
              <a:off x="6665"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89" name="Oval 519"/>
            <p:cNvSpPr>
              <a:spLocks noChangeArrowheads="1"/>
            </p:cNvSpPr>
            <p:nvPr/>
          </p:nvSpPr>
          <p:spPr bwMode="auto">
            <a:xfrm>
              <a:off x="6665"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90" name="Oval 520"/>
            <p:cNvSpPr>
              <a:spLocks noChangeArrowheads="1"/>
            </p:cNvSpPr>
            <p:nvPr/>
          </p:nvSpPr>
          <p:spPr bwMode="auto">
            <a:xfrm>
              <a:off x="6794"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91" name="Oval 521"/>
            <p:cNvSpPr>
              <a:spLocks noChangeArrowheads="1"/>
            </p:cNvSpPr>
            <p:nvPr/>
          </p:nvSpPr>
          <p:spPr bwMode="auto">
            <a:xfrm>
              <a:off x="6794"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92" name="Oval 522"/>
            <p:cNvSpPr>
              <a:spLocks noChangeArrowheads="1"/>
            </p:cNvSpPr>
            <p:nvPr/>
          </p:nvSpPr>
          <p:spPr bwMode="auto">
            <a:xfrm>
              <a:off x="6794"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93" name="Oval 523"/>
            <p:cNvSpPr>
              <a:spLocks noChangeArrowheads="1"/>
            </p:cNvSpPr>
            <p:nvPr/>
          </p:nvSpPr>
          <p:spPr bwMode="auto">
            <a:xfrm>
              <a:off x="6794"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94" name="Oval 524"/>
            <p:cNvSpPr>
              <a:spLocks noChangeArrowheads="1"/>
            </p:cNvSpPr>
            <p:nvPr/>
          </p:nvSpPr>
          <p:spPr bwMode="auto">
            <a:xfrm>
              <a:off x="6794"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095" name="Oval 525"/>
            <p:cNvSpPr>
              <a:spLocks noChangeArrowheads="1"/>
            </p:cNvSpPr>
            <p:nvPr/>
          </p:nvSpPr>
          <p:spPr bwMode="auto">
            <a:xfrm>
              <a:off x="6923"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096" name="Oval 526"/>
            <p:cNvSpPr>
              <a:spLocks noChangeArrowheads="1"/>
            </p:cNvSpPr>
            <p:nvPr/>
          </p:nvSpPr>
          <p:spPr bwMode="auto">
            <a:xfrm>
              <a:off x="6923"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097" name="Oval 527"/>
            <p:cNvSpPr>
              <a:spLocks noChangeArrowheads="1"/>
            </p:cNvSpPr>
            <p:nvPr/>
          </p:nvSpPr>
          <p:spPr bwMode="auto">
            <a:xfrm>
              <a:off x="6923"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098" name="Oval 528"/>
            <p:cNvSpPr>
              <a:spLocks noChangeArrowheads="1"/>
            </p:cNvSpPr>
            <p:nvPr/>
          </p:nvSpPr>
          <p:spPr bwMode="auto">
            <a:xfrm>
              <a:off x="6923"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099" name="Oval 529"/>
            <p:cNvSpPr>
              <a:spLocks noChangeArrowheads="1"/>
            </p:cNvSpPr>
            <p:nvPr/>
          </p:nvSpPr>
          <p:spPr bwMode="auto">
            <a:xfrm>
              <a:off x="6923"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00" name="Oval 530"/>
            <p:cNvSpPr>
              <a:spLocks noChangeArrowheads="1"/>
            </p:cNvSpPr>
            <p:nvPr/>
          </p:nvSpPr>
          <p:spPr bwMode="auto">
            <a:xfrm>
              <a:off x="7052"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01" name="Oval 531"/>
            <p:cNvSpPr>
              <a:spLocks noChangeArrowheads="1"/>
            </p:cNvSpPr>
            <p:nvPr/>
          </p:nvSpPr>
          <p:spPr bwMode="auto">
            <a:xfrm>
              <a:off x="7052"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02" name="Oval 532"/>
            <p:cNvSpPr>
              <a:spLocks noChangeArrowheads="1"/>
            </p:cNvSpPr>
            <p:nvPr/>
          </p:nvSpPr>
          <p:spPr bwMode="auto">
            <a:xfrm>
              <a:off x="7052"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03" name="Oval 533"/>
            <p:cNvSpPr>
              <a:spLocks noChangeArrowheads="1"/>
            </p:cNvSpPr>
            <p:nvPr/>
          </p:nvSpPr>
          <p:spPr bwMode="auto">
            <a:xfrm>
              <a:off x="7052"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04" name="Oval 534"/>
            <p:cNvSpPr>
              <a:spLocks noChangeArrowheads="1"/>
            </p:cNvSpPr>
            <p:nvPr/>
          </p:nvSpPr>
          <p:spPr bwMode="auto">
            <a:xfrm>
              <a:off x="7052"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05" name="Oval 535"/>
            <p:cNvSpPr>
              <a:spLocks noChangeArrowheads="1"/>
            </p:cNvSpPr>
            <p:nvPr/>
          </p:nvSpPr>
          <p:spPr bwMode="auto">
            <a:xfrm>
              <a:off x="7181"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06" name="Oval 536"/>
            <p:cNvSpPr>
              <a:spLocks noChangeArrowheads="1"/>
            </p:cNvSpPr>
            <p:nvPr/>
          </p:nvSpPr>
          <p:spPr bwMode="auto">
            <a:xfrm>
              <a:off x="7181"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07" name="Oval 537"/>
            <p:cNvSpPr>
              <a:spLocks noChangeArrowheads="1"/>
            </p:cNvSpPr>
            <p:nvPr/>
          </p:nvSpPr>
          <p:spPr bwMode="auto">
            <a:xfrm>
              <a:off x="7181"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08" name="Oval 538"/>
            <p:cNvSpPr>
              <a:spLocks noChangeArrowheads="1"/>
            </p:cNvSpPr>
            <p:nvPr/>
          </p:nvSpPr>
          <p:spPr bwMode="auto">
            <a:xfrm>
              <a:off x="7181"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09" name="Oval 539"/>
            <p:cNvSpPr>
              <a:spLocks noChangeArrowheads="1"/>
            </p:cNvSpPr>
            <p:nvPr/>
          </p:nvSpPr>
          <p:spPr bwMode="auto">
            <a:xfrm>
              <a:off x="7181"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10" name="Oval 540"/>
            <p:cNvSpPr>
              <a:spLocks noChangeArrowheads="1"/>
            </p:cNvSpPr>
            <p:nvPr/>
          </p:nvSpPr>
          <p:spPr bwMode="auto">
            <a:xfrm>
              <a:off x="7310"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11" name="Oval 541"/>
            <p:cNvSpPr>
              <a:spLocks noChangeArrowheads="1"/>
            </p:cNvSpPr>
            <p:nvPr/>
          </p:nvSpPr>
          <p:spPr bwMode="auto">
            <a:xfrm>
              <a:off x="7310"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12" name="Oval 542"/>
            <p:cNvSpPr>
              <a:spLocks noChangeArrowheads="1"/>
            </p:cNvSpPr>
            <p:nvPr/>
          </p:nvSpPr>
          <p:spPr bwMode="auto">
            <a:xfrm>
              <a:off x="7310"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13" name="Oval 543"/>
            <p:cNvSpPr>
              <a:spLocks noChangeArrowheads="1"/>
            </p:cNvSpPr>
            <p:nvPr/>
          </p:nvSpPr>
          <p:spPr bwMode="auto">
            <a:xfrm>
              <a:off x="7310"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14" name="Oval 544"/>
            <p:cNvSpPr>
              <a:spLocks noChangeArrowheads="1"/>
            </p:cNvSpPr>
            <p:nvPr/>
          </p:nvSpPr>
          <p:spPr bwMode="auto">
            <a:xfrm>
              <a:off x="7310"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15" name="Oval 545"/>
            <p:cNvSpPr>
              <a:spLocks noChangeArrowheads="1"/>
            </p:cNvSpPr>
            <p:nvPr/>
          </p:nvSpPr>
          <p:spPr bwMode="auto">
            <a:xfrm>
              <a:off x="7439"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16" name="Oval 546"/>
            <p:cNvSpPr>
              <a:spLocks noChangeArrowheads="1"/>
            </p:cNvSpPr>
            <p:nvPr/>
          </p:nvSpPr>
          <p:spPr bwMode="auto">
            <a:xfrm>
              <a:off x="7439"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17" name="Oval 547"/>
            <p:cNvSpPr>
              <a:spLocks noChangeArrowheads="1"/>
            </p:cNvSpPr>
            <p:nvPr/>
          </p:nvSpPr>
          <p:spPr bwMode="auto">
            <a:xfrm>
              <a:off x="7439"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18" name="Oval 548"/>
            <p:cNvSpPr>
              <a:spLocks noChangeArrowheads="1"/>
            </p:cNvSpPr>
            <p:nvPr/>
          </p:nvSpPr>
          <p:spPr bwMode="auto">
            <a:xfrm>
              <a:off x="7439"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19" name="Oval 549"/>
            <p:cNvSpPr>
              <a:spLocks noChangeArrowheads="1"/>
            </p:cNvSpPr>
            <p:nvPr/>
          </p:nvSpPr>
          <p:spPr bwMode="auto">
            <a:xfrm>
              <a:off x="7439"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20" name="Oval 550"/>
            <p:cNvSpPr>
              <a:spLocks noChangeArrowheads="1"/>
            </p:cNvSpPr>
            <p:nvPr/>
          </p:nvSpPr>
          <p:spPr bwMode="auto">
            <a:xfrm>
              <a:off x="7568"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21" name="Oval 551"/>
            <p:cNvSpPr>
              <a:spLocks noChangeArrowheads="1"/>
            </p:cNvSpPr>
            <p:nvPr/>
          </p:nvSpPr>
          <p:spPr bwMode="auto">
            <a:xfrm>
              <a:off x="7568"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22" name="Oval 552"/>
            <p:cNvSpPr>
              <a:spLocks noChangeArrowheads="1"/>
            </p:cNvSpPr>
            <p:nvPr/>
          </p:nvSpPr>
          <p:spPr bwMode="auto">
            <a:xfrm>
              <a:off x="7568"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23" name="Oval 553"/>
            <p:cNvSpPr>
              <a:spLocks noChangeArrowheads="1"/>
            </p:cNvSpPr>
            <p:nvPr/>
          </p:nvSpPr>
          <p:spPr bwMode="auto">
            <a:xfrm>
              <a:off x="7568"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24" name="Oval 554"/>
            <p:cNvSpPr>
              <a:spLocks noChangeArrowheads="1"/>
            </p:cNvSpPr>
            <p:nvPr/>
          </p:nvSpPr>
          <p:spPr bwMode="auto">
            <a:xfrm>
              <a:off x="7568"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25" name="Oval 555"/>
            <p:cNvSpPr>
              <a:spLocks noChangeArrowheads="1"/>
            </p:cNvSpPr>
            <p:nvPr/>
          </p:nvSpPr>
          <p:spPr bwMode="auto">
            <a:xfrm>
              <a:off x="7697"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26" name="Oval 556"/>
            <p:cNvSpPr>
              <a:spLocks noChangeArrowheads="1"/>
            </p:cNvSpPr>
            <p:nvPr/>
          </p:nvSpPr>
          <p:spPr bwMode="auto">
            <a:xfrm>
              <a:off x="7697"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27" name="Oval 557"/>
            <p:cNvSpPr>
              <a:spLocks noChangeArrowheads="1"/>
            </p:cNvSpPr>
            <p:nvPr/>
          </p:nvSpPr>
          <p:spPr bwMode="auto">
            <a:xfrm>
              <a:off x="7697"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28" name="Oval 558"/>
            <p:cNvSpPr>
              <a:spLocks noChangeArrowheads="1"/>
            </p:cNvSpPr>
            <p:nvPr/>
          </p:nvSpPr>
          <p:spPr bwMode="auto">
            <a:xfrm>
              <a:off x="7697"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29" name="Oval 559"/>
            <p:cNvSpPr>
              <a:spLocks noChangeArrowheads="1"/>
            </p:cNvSpPr>
            <p:nvPr/>
          </p:nvSpPr>
          <p:spPr bwMode="auto">
            <a:xfrm>
              <a:off x="7697"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30" name="Oval 560"/>
            <p:cNvSpPr>
              <a:spLocks noChangeArrowheads="1"/>
            </p:cNvSpPr>
            <p:nvPr/>
          </p:nvSpPr>
          <p:spPr bwMode="auto">
            <a:xfrm>
              <a:off x="7826"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31" name="Oval 561"/>
            <p:cNvSpPr>
              <a:spLocks noChangeArrowheads="1"/>
            </p:cNvSpPr>
            <p:nvPr/>
          </p:nvSpPr>
          <p:spPr bwMode="auto">
            <a:xfrm>
              <a:off x="7826"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32" name="Oval 562"/>
            <p:cNvSpPr>
              <a:spLocks noChangeArrowheads="1"/>
            </p:cNvSpPr>
            <p:nvPr/>
          </p:nvSpPr>
          <p:spPr bwMode="auto">
            <a:xfrm>
              <a:off x="7826"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33" name="Oval 563"/>
            <p:cNvSpPr>
              <a:spLocks noChangeArrowheads="1"/>
            </p:cNvSpPr>
            <p:nvPr/>
          </p:nvSpPr>
          <p:spPr bwMode="auto">
            <a:xfrm>
              <a:off x="7826"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34" name="Oval 564"/>
            <p:cNvSpPr>
              <a:spLocks noChangeArrowheads="1"/>
            </p:cNvSpPr>
            <p:nvPr/>
          </p:nvSpPr>
          <p:spPr bwMode="auto">
            <a:xfrm>
              <a:off x="7826"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35" name="Oval 565"/>
            <p:cNvSpPr>
              <a:spLocks noChangeArrowheads="1"/>
            </p:cNvSpPr>
            <p:nvPr/>
          </p:nvSpPr>
          <p:spPr bwMode="auto">
            <a:xfrm>
              <a:off x="7955"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36" name="Oval 566"/>
            <p:cNvSpPr>
              <a:spLocks noChangeArrowheads="1"/>
            </p:cNvSpPr>
            <p:nvPr/>
          </p:nvSpPr>
          <p:spPr bwMode="auto">
            <a:xfrm>
              <a:off x="7955"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37" name="Oval 567"/>
            <p:cNvSpPr>
              <a:spLocks noChangeArrowheads="1"/>
            </p:cNvSpPr>
            <p:nvPr/>
          </p:nvSpPr>
          <p:spPr bwMode="auto">
            <a:xfrm>
              <a:off x="7955"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38" name="Oval 568"/>
            <p:cNvSpPr>
              <a:spLocks noChangeArrowheads="1"/>
            </p:cNvSpPr>
            <p:nvPr/>
          </p:nvSpPr>
          <p:spPr bwMode="auto">
            <a:xfrm>
              <a:off x="7955"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39" name="Oval 569"/>
            <p:cNvSpPr>
              <a:spLocks noChangeArrowheads="1"/>
            </p:cNvSpPr>
            <p:nvPr/>
          </p:nvSpPr>
          <p:spPr bwMode="auto">
            <a:xfrm>
              <a:off x="7955"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40" name="Oval 570"/>
            <p:cNvSpPr>
              <a:spLocks noChangeArrowheads="1"/>
            </p:cNvSpPr>
            <p:nvPr/>
          </p:nvSpPr>
          <p:spPr bwMode="auto">
            <a:xfrm>
              <a:off x="8084"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41" name="Oval 571"/>
            <p:cNvSpPr>
              <a:spLocks noChangeArrowheads="1"/>
            </p:cNvSpPr>
            <p:nvPr/>
          </p:nvSpPr>
          <p:spPr bwMode="auto">
            <a:xfrm>
              <a:off x="8084"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42" name="Oval 572"/>
            <p:cNvSpPr>
              <a:spLocks noChangeArrowheads="1"/>
            </p:cNvSpPr>
            <p:nvPr/>
          </p:nvSpPr>
          <p:spPr bwMode="auto">
            <a:xfrm>
              <a:off x="8084"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43" name="Oval 573"/>
            <p:cNvSpPr>
              <a:spLocks noChangeArrowheads="1"/>
            </p:cNvSpPr>
            <p:nvPr/>
          </p:nvSpPr>
          <p:spPr bwMode="auto">
            <a:xfrm>
              <a:off x="8084"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44" name="Oval 574"/>
            <p:cNvSpPr>
              <a:spLocks noChangeArrowheads="1"/>
            </p:cNvSpPr>
            <p:nvPr/>
          </p:nvSpPr>
          <p:spPr bwMode="auto">
            <a:xfrm>
              <a:off x="8084"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45" name="Oval 575"/>
            <p:cNvSpPr>
              <a:spLocks noChangeArrowheads="1"/>
            </p:cNvSpPr>
            <p:nvPr/>
          </p:nvSpPr>
          <p:spPr bwMode="auto">
            <a:xfrm>
              <a:off x="8213"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46" name="Oval 576"/>
            <p:cNvSpPr>
              <a:spLocks noChangeArrowheads="1"/>
            </p:cNvSpPr>
            <p:nvPr/>
          </p:nvSpPr>
          <p:spPr bwMode="auto">
            <a:xfrm>
              <a:off x="8213"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47" name="Oval 577"/>
            <p:cNvSpPr>
              <a:spLocks noChangeArrowheads="1"/>
            </p:cNvSpPr>
            <p:nvPr/>
          </p:nvSpPr>
          <p:spPr bwMode="auto">
            <a:xfrm>
              <a:off x="8213"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48" name="Oval 578"/>
            <p:cNvSpPr>
              <a:spLocks noChangeArrowheads="1"/>
            </p:cNvSpPr>
            <p:nvPr/>
          </p:nvSpPr>
          <p:spPr bwMode="auto">
            <a:xfrm>
              <a:off x="8213"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49" name="Oval 579"/>
            <p:cNvSpPr>
              <a:spLocks noChangeArrowheads="1"/>
            </p:cNvSpPr>
            <p:nvPr/>
          </p:nvSpPr>
          <p:spPr bwMode="auto">
            <a:xfrm>
              <a:off x="8213"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50" name="Oval 580"/>
            <p:cNvSpPr>
              <a:spLocks noChangeArrowheads="1"/>
            </p:cNvSpPr>
            <p:nvPr/>
          </p:nvSpPr>
          <p:spPr bwMode="auto">
            <a:xfrm>
              <a:off x="8342"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51" name="Oval 581"/>
            <p:cNvSpPr>
              <a:spLocks noChangeArrowheads="1"/>
            </p:cNvSpPr>
            <p:nvPr/>
          </p:nvSpPr>
          <p:spPr bwMode="auto">
            <a:xfrm>
              <a:off x="8342"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52" name="Oval 582"/>
            <p:cNvSpPr>
              <a:spLocks noChangeArrowheads="1"/>
            </p:cNvSpPr>
            <p:nvPr/>
          </p:nvSpPr>
          <p:spPr bwMode="auto">
            <a:xfrm>
              <a:off x="8342"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53" name="Oval 583"/>
            <p:cNvSpPr>
              <a:spLocks noChangeArrowheads="1"/>
            </p:cNvSpPr>
            <p:nvPr/>
          </p:nvSpPr>
          <p:spPr bwMode="auto">
            <a:xfrm>
              <a:off x="8342"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54" name="Oval 584"/>
            <p:cNvSpPr>
              <a:spLocks noChangeArrowheads="1"/>
            </p:cNvSpPr>
            <p:nvPr/>
          </p:nvSpPr>
          <p:spPr bwMode="auto">
            <a:xfrm>
              <a:off x="8342"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55" name="Oval 585"/>
            <p:cNvSpPr>
              <a:spLocks noChangeArrowheads="1"/>
            </p:cNvSpPr>
            <p:nvPr/>
          </p:nvSpPr>
          <p:spPr bwMode="auto">
            <a:xfrm>
              <a:off x="8471"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56" name="Oval 586"/>
            <p:cNvSpPr>
              <a:spLocks noChangeArrowheads="1"/>
            </p:cNvSpPr>
            <p:nvPr/>
          </p:nvSpPr>
          <p:spPr bwMode="auto">
            <a:xfrm>
              <a:off x="8471"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57" name="Oval 587"/>
            <p:cNvSpPr>
              <a:spLocks noChangeArrowheads="1"/>
            </p:cNvSpPr>
            <p:nvPr/>
          </p:nvSpPr>
          <p:spPr bwMode="auto">
            <a:xfrm>
              <a:off x="8471"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58" name="Oval 588"/>
            <p:cNvSpPr>
              <a:spLocks noChangeArrowheads="1"/>
            </p:cNvSpPr>
            <p:nvPr/>
          </p:nvSpPr>
          <p:spPr bwMode="auto">
            <a:xfrm>
              <a:off x="8471"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59" name="Oval 589"/>
            <p:cNvSpPr>
              <a:spLocks noChangeArrowheads="1"/>
            </p:cNvSpPr>
            <p:nvPr/>
          </p:nvSpPr>
          <p:spPr bwMode="auto">
            <a:xfrm>
              <a:off x="8471"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60" name="Oval 590"/>
            <p:cNvSpPr>
              <a:spLocks noChangeArrowheads="1"/>
            </p:cNvSpPr>
            <p:nvPr/>
          </p:nvSpPr>
          <p:spPr bwMode="auto">
            <a:xfrm>
              <a:off x="8600"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61" name="Oval 591"/>
            <p:cNvSpPr>
              <a:spLocks noChangeArrowheads="1"/>
            </p:cNvSpPr>
            <p:nvPr/>
          </p:nvSpPr>
          <p:spPr bwMode="auto">
            <a:xfrm>
              <a:off x="8600"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62" name="Oval 592"/>
            <p:cNvSpPr>
              <a:spLocks noChangeArrowheads="1"/>
            </p:cNvSpPr>
            <p:nvPr/>
          </p:nvSpPr>
          <p:spPr bwMode="auto">
            <a:xfrm>
              <a:off x="8600"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63" name="Oval 593"/>
            <p:cNvSpPr>
              <a:spLocks noChangeArrowheads="1"/>
            </p:cNvSpPr>
            <p:nvPr/>
          </p:nvSpPr>
          <p:spPr bwMode="auto">
            <a:xfrm>
              <a:off x="8600"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64" name="Oval 594"/>
            <p:cNvSpPr>
              <a:spLocks noChangeArrowheads="1"/>
            </p:cNvSpPr>
            <p:nvPr/>
          </p:nvSpPr>
          <p:spPr bwMode="auto">
            <a:xfrm>
              <a:off x="8600"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65" name="Oval 595"/>
            <p:cNvSpPr>
              <a:spLocks noChangeArrowheads="1"/>
            </p:cNvSpPr>
            <p:nvPr/>
          </p:nvSpPr>
          <p:spPr bwMode="auto">
            <a:xfrm>
              <a:off x="8729"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66" name="Oval 596"/>
            <p:cNvSpPr>
              <a:spLocks noChangeArrowheads="1"/>
            </p:cNvSpPr>
            <p:nvPr/>
          </p:nvSpPr>
          <p:spPr bwMode="auto">
            <a:xfrm>
              <a:off x="8729"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67" name="Oval 597"/>
            <p:cNvSpPr>
              <a:spLocks noChangeArrowheads="1"/>
            </p:cNvSpPr>
            <p:nvPr/>
          </p:nvSpPr>
          <p:spPr bwMode="auto">
            <a:xfrm>
              <a:off x="8729"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68" name="Oval 598"/>
            <p:cNvSpPr>
              <a:spLocks noChangeArrowheads="1"/>
            </p:cNvSpPr>
            <p:nvPr/>
          </p:nvSpPr>
          <p:spPr bwMode="auto">
            <a:xfrm>
              <a:off x="8729"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69" name="Oval 599"/>
            <p:cNvSpPr>
              <a:spLocks noChangeArrowheads="1"/>
            </p:cNvSpPr>
            <p:nvPr/>
          </p:nvSpPr>
          <p:spPr bwMode="auto">
            <a:xfrm>
              <a:off x="8729"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70" name="Oval 600"/>
            <p:cNvSpPr>
              <a:spLocks noChangeArrowheads="1"/>
            </p:cNvSpPr>
            <p:nvPr/>
          </p:nvSpPr>
          <p:spPr bwMode="auto">
            <a:xfrm>
              <a:off x="8858"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71" name="Oval 601"/>
            <p:cNvSpPr>
              <a:spLocks noChangeArrowheads="1"/>
            </p:cNvSpPr>
            <p:nvPr/>
          </p:nvSpPr>
          <p:spPr bwMode="auto">
            <a:xfrm>
              <a:off x="8858"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72" name="Oval 602"/>
            <p:cNvSpPr>
              <a:spLocks noChangeArrowheads="1"/>
            </p:cNvSpPr>
            <p:nvPr/>
          </p:nvSpPr>
          <p:spPr bwMode="auto">
            <a:xfrm>
              <a:off x="8858"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73" name="Oval 603"/>
            <p:cNvSpPr>
              <a:spLocks noChangeArrowheads="1"/>
            </p:cNvSpPr>
            <p:nvPr/>
          </p:nvSpPr>
          <p:spPr bwMode="auto">
            <a:xfrm>
              <a:off x="8858"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74" name="Oval 604"/>
            <p:cNvSpPr>
              <a:spLocks noChangeArrowheads="1"/>
            </p:cNvSpPr>
            <p:nvPr/>
          </p:nvSpPr>
          <p:spPr bwMode="auto">
            <a:xfrm>
              <a:off x="8858"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75" name="Oval 605"/>
            <p:cNvSpPr>
              <a:spLocks noChangeArrowheads="1"/>
            </p:cNvSpPr>
            <p:nvPr/>
          </p:nvSpPr>
          <p:spPr bwMode="auto">
            <a:xfrm>
              <a:off x="8987"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76" name="Oval 606"/>
            <p:cNvSpPr>
              <a:spLocks noChangeArrowheads="1"/>
            </p:cNvSpPr>
            <p:nvPr/>
          </p:nvSpPr>
          <p:spPr bwMode="auto">
            <a:xfrm>
              <a:off x="8987"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77" name="Oval 607"/>
            <p:cNvSpPr>
              <a:spLocks noChangeArrowheads="1"/>
            </p:cNvSpPr>
            <p:nvPr/>
          </p:nvSpPr>
          <p:spPr bwMode="auto">
            <a:xfrm>
              <a:off x="8987"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78" name="Oval 608"/>
            <p:cNvSpPr>
              <a:spLocks noChangeArrowheads="1"/>
            </p:cNvSpPr>
            <p:nvPr/>
          </p:nvSpPr>
          <p:spPr bwMode="auto">
            <a:xfrm>
              <a:off x="8987"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79" name="Oval 609"/>
            <p:cNvSpPr>
              <a:spLocks noChangeArrowheads="1"/>
            </p:cNvSpPr>
            <p:nvPr/>
          </p:nvSpPr>
          <p:spPr bwMode="auto">
            <a:xfrm>
              <a:off x="8987"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80" name="Oval 610"/>
            <p:cNvSpPr>
              <a:spLocks noChangeArrowheads="1"/>
            </p:cNvSpPr>
            <p:nvPr/>
          </p:nvSpPr>
          <p:spPr bwMode="auto">
            <a:xfrm>
              <a:off x="9116"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81" name="Oval 611"/>
            <p:cNvSpPr>
              <a:spLocks noChangeArrowheads="1"/>
            </p:cNvSpPr>
            <p:nvPr/>
          </p:nvSpPr>
          <p:spPr bwMode="auto">
            <a:xfrm>
              <a:off x="9116"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82" name="Oval 612"/>
            <p:cNvSpPr>
              <a:spLocks noChangeArrowheads="1"/>
            </p:cNvSpPr>
            <p:nvPr/>
          </p:nvSpPr>
          <p:spPr bwMode="auto">
            <a:xfrm>
              <a:off x="9116"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83" name="Oval 613"/>
            <p:cNvSpPr>
              <a:spLocks noChangeArrowheads="1"/>
            </p:cNvSpPr>
            <p:nvPr/>
          </p:nvSpPr>
          <p:spPr bwMode="auto">
            <a:xfrm>
              <a:off x="9116"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84" name="Oval 614"/>
            <p:cNvSpPr>
              <a:spLocks noChangeArrowheads="1"/>
            </p:cNvSpPr>
            <p:nvPr/>
          </p:nvSpPr>
          <p:spPr bwMode="auto">
            <a:xfrm>
              <a:off x="9116"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85" name="Oval 615"/>
            <p:cNvSpPr>
              <a:spLocks noChangeArrowheads="1"/>
            </p:cNvSpPr>
            <p:nvPr/>
          </p:nvSpPr>
          <p:spPr bwMode="auto">
            <a:xfrm>
              <a:off x="9245"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86" name="Oval 616"/>
            <p:cNvSpPr>
              <a:spLocks noChangeArrowheads="1"/>
            </p:cNvSpPr>
            <p:nvPr/>
          </p:nvSpPr>
          <p:spPr bwMode="auto">
            <a:xfrm>
              <a:off x="9245"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87" name="Oval 617"/>
            <p:cNvSpPr>
              <a:spLocks noChangeArrowheads="1"/>
            </p:cNvSpPr>
            <p:nvPr/>
          </p:nvSpPr>
          <p:spPr bwMode="auto">
            <a:xfrm>
              <a:off x="9245"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88" name="Oval 618"/>
            <p:cNvSpPr>
              <a:spLocks noChangeArrowheads="1"/>
            </p:cNvSpPr>
            <p:nvPr/>
          </p:nvSpPr>
          <p:spPr bwMode="auto">
            <a:xfrm>
              <a:off x="9245"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89" name="Oval 619"/>
            <p:cNvSpPr>
              <a:spLocks noChangeArrowheads="1"/>
            </p:cNvSpPr>
            <p:nvPr/>
          </p:nvSpPr>
          <p:spPr bwMode="auto">
            <a:xfrm>
              <a:off x="9245"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90" name="Oval 620"/>
            <p:cNvSpPr>
              <a:spLocks noChangeArrowheads="1"/>
            </p:cNvSpPr>
            <p:nvPr/>
          </p:nvSpPr>
          <p:spPr bwMode="auto">
            <a:xfrm>
              <a:off x="9374"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91" name="Oval 621"/>
            <p:cNvSpPr>
              <a:spLocks noChangeArrowheads="1"/>
            </p:cNvSpPr>
            <p:nvPr/>
          </p:nvSpPr>
          <p:spPr bwMode="auto">
            <a:xfrm>
              <a:off x="9374"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92" name="Oval 622"/>
            <p:cNvSpPr>
              <a:spLocks noChangeArrowheads="1"/>
            </p:cNvSpPr>
            <p:nvPr/>
          </p:nvSpPr>
          <p:spPr bwMode="auto">
            <a:xfrm>
              <a:off x="9374"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93" name="Oval 623"/>
            <p:cNvSpPr>
              <a:spLocks noChangeArrowheads="1"/>
            </p:cNvSpPr>
            <p:nvPr/>
          </p:nvSpPr>
          <p:spPr bwMode="auto">
            <a:xfrm>
              <a:off x="9374"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94" name="Oval 624"/>
            <p:cNvSpPr>
              <a:spLocks noChangeArrowheads="1"/>
            </p:cNvSpPr>
            <p:nvPr/>
          </p:nvSpPr>
          <p:spPr bwMode="auto">
            <a:xfrm>
              <a:off x="9374"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195" name="Oval 625"/>
            <p:cNvSpPr>
              <a:spLocks noChangeArrowheads="1"/>
            </p:cNvSpPr>
            <p:nvPr/>
          </p:nvSpPr>
          <p:spPr bwMode="auto">
            <a:xfrm>
              <a:off x="9503"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196" name="Oval 626"/>
            <p:cNvSpPr>
              <a:spLocks noChangeArrowheads="1"/>
            </p:cNvSpPr>
            <p:nvPr/>
          </p:nvSpPr>
          <p:spPr bwMode="auto">
            <a:xfrm>
              <a:off x="9503"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197" name="Oval 627"/>
            <p:cNvSpPr>
              <a:spLocks noChangeArrowheads="1"/>
            </p:cNvSpPr>
            <p:nvPr/>
          </p:nvSpPr>
          <p:spPr bwMode="auto">
            <a:xfrm>
              <a:off x="9503"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198" name="Oval 628"/>
            <p:cNvSpPr>
              <a:spLocks noChangeArrowheads="1"/>
            </p:cNvSpPr>
            <p:nvPr/>
          </p:nvSpPr>
          <p:spPr bwMode="auto">
            <a:xfrm>
              <a:off x="9503"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199" name="Oval 629"/>
            <p:cNvSpPr>
              <a:spLocks noChangeArrowheads="1"/>
            </p:cNvSpPr>
            <p:nvPr/>
          </p:nvSpPr>
          <p:spPr bwMode="auto">
            <a:xfrm>
              <a:off x="9503"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200" name="Oval 630"/>
            <p:cNvSpPr>
              <a:spLocks noChangeArrowheads="1"/>
            </p:cNvSpPr>
            <p:nvPr/>
          </p:nvSpPr>
          <p:spPr bwMode="auto">
            <a:xfrm>
              <a:off x="9632"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201" name="Oval 631"/>
            <p:cNvSpPr>
              <a:spLocks noChangeArrowheads="1"/>
            </p:cNvSpPr>
            <p:nvPr/>
          </p:nvSpPr>
          <p:spPr bwMode="auto">
            <a:xfrm>
              <a:off x="9632"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202" name="Oval 632"/>
            <p:cNvSpPr>
              <a:spLocks noChangeArrowheads="1"/>
            </p:cNvSpPr>
            <p:nvPr/>
          </p:nvSpPr>
          <p:spPr bwMode="auto">
            <a:xfrm>
              <a:off x="9632"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203" name="Oval 633"/>
            <p:cNvSpPr>
              <a:spLocks noChangeArrowheads="1"/>
            </p:cNvSpPr>
            <p:nvPr/>
          </p:nvSpPr>
          <p:spPr bwMode="auto">
            <a:xfrm>
              <a:off x="9632"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204" name="Oval 634"/>
            <p:cNvSpPr>
              <a:spLocks noChangeArrowheads="1"/>
            </p:cNvSpPr>
            <p:nvPr/>
          </p:nvSpPr>
          <p:spPr bwMode="auto">
            <a:xfrm>
              <a:off x="9632"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205" name="Oval 635"/>
            <p:cNvSpPr>
              <a:spLocks noChangeArrowheads="1"/>
            </p:cNvSpPr>
            <p:nvPr/>
          </p:nvSpPr>
          <p:spPr bwMode="auto">
            <a:xfrm>
              <a:off x="9761"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206" name="Oval 636"/>
            <p:cNvSpPr>
              <a:spLocks noChangeArrowheads="1"/>
            </p:cNvSpPr>
            <p:nvPr/>
          </p:nvSpPr>
          <p:spPr bwMode="auto">
            <a:xfrm>
              <a:off x="9761"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207" name="Oval 637"/>
            <p:cNvSpPr>
              <a:spLocks noChangeArrowheads="1"/>
            </p:cNvSpPr>
            <p:nvPr/>
          </p:nvSpPr>
          <p:spPr bwMode="auto">
            <a:xfrm>
              <a:off x="9761"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208" name="Oval 638"/>
            <p:cNvSpPr>
              <a:spLocks noChangeArrowheads="1"/>
            </p:cNvSpPr>
            <p:nvPr/>
          </p:nvSpPr>
          <p:spPr bwMode="auto">
            <a:xfrm>
              <a:off x="9761"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209" name="Oval 639"/>
            <p:cNvSpPr>
              <a:spLocks noChangeArrowheads="1"/>
            </p:cNvSpPr>
            <p:nvPr/>
          </p:nvSpPr>
          <p:spPr bwMode="auto">
            <a:xfrm>
              <a:off x="9761"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210" name="Oval 640"/>
            <p:cNvSpPr>
              <a:spLocks noChangeArrowheads="1"/>
            </p:cNvSpPr>
            <p:nvPr/>
          </p:nvSpPr>
          <p:spPr bwMode="auto">
            <a:xfrm>
              <a:off x="9890"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211" name="Oval 641"/>
            <p:cNvSpPr>
              <a:spLocks noChangeArrowheads="1"/>
            </p:cNvSpPr>
            <p:nvPr/>
          </p:nvSpPr>
          <p:spPr bwMode="auto">
            <a:xfrm>
              <a:off x="9890"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212" name="Oval 642"/>
            <p:cNvSpPr>
              <a:spLocks noChangeArrowheads="1"/>
            </p:cNvSpPr>
            <p:nvPr/>
          </p:nvSpPr>
          <p:spPr bwMode="auto">
            <a:xfrm>
              <a:off x="9890"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213" name="Oval 643"/>
            <p:cNvSpPr>
              <a:spLocks noChangeArrowheads="1"/>
            </p:cNvSpPr>
            <p:nvPr/>
          </p:nvSpPr>
          <p:spPr bwMode="auto">
            <a:xfrm>
              <a:off x="9890"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214" name="Oval 644"/>
            <p:cNvSpPr>
              <a:spLocks noChangeArrowheads="1"/>
            </p:cNvSpPr>
            <p:nvPr/>
          </p:nvSpPr>
          <p:spPr bwMode="auto">
            <a:xfrm>
              <a:off x="9890"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215" name="Oval 645"/>
            <p:cNvSpPr>
              <a:spLocks noChangeArrowheads="1"/>
            </p:cNvSpPr>
            <p:nvPr/>
          </p:nvSpPr>
          <p:spPr bwMode="auto">
            <a:xfrm>
              <a:off x="10019"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216" name="Oval 646"/>
            <p:cNvSpPr>
              <a:spLocks noChangeArrowheads="1"/>
            </p:cNvSpPr>
            <p:nvPr/>
          </p:nvSpPr>
          <p:spPr bwMode="auto">
            <a:xfrm>
              <a:off x="10019"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217" name="Oval 647"/>
            <p:cNvSpPr>
              <a:spLocks noChangeArrowheads="1"/>
            </p:cNvSpPr>
            <p:nvPr/>
          </p:nvSpPr>
          <p:spPr bwMode="auto">
            <a:xfrm>
              <a:off x="10019"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218" name="Oval 648"/>
            <p:cNvSpPr>
              <a:spLocks noChangeArrowheads="1"/>
            </p:cNvSpPr>
            <p:nvPr/>
          </p:nvSpPr>
          <p:spPr bwMode="auto">
            <a:xfrm>
              <a:off x="10019"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219" name="Oval 649"/>
            <p:cNvSpPr>
              <a:spLocks noChangeArrowheads="1"/>
            </p:cNvSpPr>
            <p:nvPr/>
          </p:nvSpPr>
          <p:spPr bwMode="auto">
            <a:xfrm>
              <a:off x="10019"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220" name="Oval 650"/>
            <p:cNvSpPr>
              <a:spLocks noChangeArrowheads="1"/>
            </p:cNvSpPr>
            <p:nvPr/>
          </p:nvSpPr>
          <p:spPr bwMode="auto">
            <a:xfrm>
              <a:off x="10148"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221" name="Oval 651"/>
            <p:cNvSpPr>
              <a:spLocks noChangeArrowheads="1"/>
            </p:cNvSpPr>
            <p:nvPr/>
          </p:nvSpPr>
          <p:spPr bwMode="auto">
            <a:xfrm>
              <a:off x="10148"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222" name="Oval 652"/>
            <p:cNvSpPr>
              <a:spLocks noChangeArrowheads="1"/>
            </p:cNvSpPr>
            <p:nvPr/>
          </p:nvSpPr>
          <p:spPr bwMode="auto">
            <a:xfrm>
              <a:off x="10148"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223" name="Oval 653"/>
            <p:cNvSpPr>
              <a:spLocks noChangeArrowheads="1"/>
            </p:cNvSpPr>
            <p:nvPr/>
          </p:nvSpPr>
          <p:spPr bwMode="auto">
            <a:xfrm>
              <a:off x="10148"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224" name="Oval 654"/>
            <p:cNvSpPr>
              <a:spLocks noChangeArrowheads="1"/>
            </p:cNvSpPr>
            <p:nvPr/>
          </p:nvSpPr>
          <p:spPr bwMode="auto">
            <a:xfrm>
              <a:off x="10148"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225" name="Oval 655"/>
            <p:cNvSpPr>
              <a:spLocks noChangeArrowheads="1"/>
            </p:cNvSpPr>
            <p:nvPr/>
          </p:nvSpPr>
          <p:spPr bwMode="auto">
            <a:xfrm>
              <a:off x="10277" y="6635"/>
              <a:ext cx="86" cy="86"/>
            </a:xfrm>
            <a:prstGeom prst="ellipse">
              <a:avLst/>
            </a:prstGeom>
            <a:solidFill>
              <a:srgbClr val="FFFFFF"/>
            </a:solidFill>
            <a:ln w="9525">
              <a:solidFill>
                <a:srgbClr val="000000"/>
              </a:solidFill>
              <a:round/>
              <a:headEnd/>
              <a:tailEnd/>
            </a:ln>
          </p:spPr>
          <p:txBody>
            <a:bodyPr/>
            <a:lstStyle/>
            <a:p>
              <a:endParaRPr lang="en-US"/>
            </a:p>
          </p:txBody>
        </p:sp>
        <p:sp>
          <p:nvSpPr>
            <p:cNvPr id="19226" name="Oval 656"/>
            <p:cNvSpPr>
              <a:spLocks noChangeArrowheads="1"/>
            </p:cNvSpPr>
            <p:nvPr/>
          </p:nvSpPr>
          <p:spPr bwMode="auto">
            <a:xfrm>
              <a:off x="10277" y="6893"/>
              <a:ext cx="86" cy="86"/>
            </a:xfrm>
            <a:prstGeom prst="ellipse">
              <a:avLst/>
            </a:prstGeom>
            <a:solidFill>
              <a:srgbClr val="FFFFFF"/>
            </a:solidFill>
            <a:ln w="9525">
              <a:solidFill>
                <a:srgbClr val="000000"/>
              </a:solidFill>
              <a:round/>
              <a:headEnd/>
              <a:tailEnd/>
            </a:ln>
          </p:spPr>
          <p:txBody>
            <a:bodyPr/>
            <a:lstStyle/>
            <a:p>
              <a:endParaRPr lang="en-US"/>
            </a:p>
          </p:txBody>
        </p:sp>
        <p:sp>
          <p:nvSpPr>
            <p:cNvPr id="19227" name="Oval 657"/>
            <p:cNvSpPr>
              <a:spLocks noChangeArrowheads="1"/>
            </p:cNvSpPr>
            <p:nvPr/>
          </p:nvSpPr>
          <p:spPr bwMode="auto">
            <a:xfrm>
              <a:off x="10277" y="6764"/>
              <a:ext cx="86" cy="86"/>
            </a:xfrm>
            <a:prstGeom prst="ellipse">
              <a:avLst/>
            </a:prstGeom>
            <a:solidFill>
              <a:srgbClr val="FFFFFF"/>
            </a:solidFill>
            <a:ln w="9525">
              <a:solidFill>
                <a:srgbClr val="000000"/>
              </a:solidFill>
              <a:round/>
              <a:headEnd/>
              <a:tailEnd/>
            </a:ln>
          </p:spPr>
          <p:txBody>
            <a:bodyPr/>
            <a:lstStyle/>
            <a:p>
              <a:endParaRPr lang="en-US"/>
            </a:p>
          </p:txBody>
        </p:sp>
        <p:sp>
          <p:nvSpPr>
            <p:cNvPr id="19228" name="Oval 658"/>
            <p:cNvSpPr>
              <a:spLocks noChangeArrowheads="1"/>
            </p:cNvSpPr>
            <p:nvPr/>
          </p:nvSpPr>
          <p:spPr bwMode="auto">
            <a:xfrm>
              <a:off x="10277" y="7022"/>
              <a:ext cx="86" cy="86"/>
            </a:xfrm>
            <a:prstGeom prst="ellipse">
              <a:avLst/>
            </a:prstGeom>
            <a:solidFill>
              <a:srgbClr val="FFFFFF"/>
            </a:solidFill>
            <a:ln w="9525">
              <a:solidFill>
                <a:srgbClr val="000000"/>
              </a:solidFill>
              <a:round/>
              <a:headEnd/>
              <a:tailEnd/>
            </a:ln>
          </p:spPr>
          <p:txBody>
            <a:bodyPr/>
            <a:lstStyle/>
            <a:p>
              <a:endParaRPr lang="en-US"/>
            </a:p>
          </p:txBody>
        </p:sp>
        <p:sp>
          <p:nvSpPr>
            <p:cNvPr id="19229" name="Oval 659"/>
            <p:cNvSpPr>
              <a:spLocks noChangeArrowheads="1"/>
            </p:cNvSpPr>
            <p:nvPr/>
          </p:nvSpPr>
          <p:spPr bwMode="auto">
            <a:xfrm>
              <a:off x="10277" y="7151"/>
              <a:ext cx="86" cy="86"/>
            </a:xfrm>
            <a:prstGeom prst="ellipse">
              <a:avLst/>
            </a:prstGeom>
            <a:solidFill>
              <a:srgbClr val="FFFFFF"/>
            </a:solidFill>
            <a:ln w="9525">
              <a:solidFill>
                <a:srgbClr val="000000"/>
              </a:solidFill>
              <a:round/>
              <a:headEnd/>
              <a:tailEnd/>
            </a:ln>
          </p:spPr>
          <p:txBody>
            <a:bodyPr/>
            <a:lstStyle/>
            <a:p>
              <a:endParaRPr lang="en-US"/>
            </a:p>
          </p:txBody>
        </p:sp>
        <p:sp>
          <p:nvSpPr>
            <p:cNvPr id="19230" name="Oval 660"/>
            <p:cNvSpPr>
              <a:spLocks noChangeArrowheads="1"/>
            </p:cNvSpPr>
            <p:nvPr/>
          </p:nvSpPr>
          <p:spPr bwMode="auto">
            <a:xfrm>
              <a:off x="2150"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31" name="Oval 661"/>
            <p:cNvSpPr>
              <a:spLocks noChangeArrowheads="1"/>
            </p:cNvSpPr>
            <p:nvPr/>
          </p:nvSpPr>
          <p:spPr bwMode="auto">
            <a:xfrm>
              <a:off x="2279"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32" name="Oval 662"/>
            <p:cNvSpPr>
              <a:spLocks noChangeArrowheads="1"/>
            </p:cNvSpPr>
            <p:nvPr/>
          </p:nvSpPr>
          <p:spPr bwMode="auto">
            <a:xfrm>
              <a:off x="2408"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33" name="Oval 663"/>
            <p:cNvSpPr>
              <a:spLocks noChangeArrowheads="1"/>
            </p:cNvSpPr>
            <p:nvPr/>
          </p:nvSpPr>
          <p:spPr bwMode="auto">
            <a:xfrm>
              <a:off x="2537"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34" name="Oval 664"/>
            <p:cNvSpPr>
              <a:spLocks noChangeArrowheads="1"/>
            </p:cNvSpPr>
            <p:nvPr/>
          </p:nvSpPr>
          <p:spPr bwMode="auto">
            <a:xfrm>
              <a:off x="2666"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35" name="Oval 665"/>
            <p:cNvSpPr>
              <a:spLocks noChangeArrowheads="1"/>
            </p:cNvSpPr>
            <p:nvPr/>
          </p:nvSpPr>
          <p:spPr bwMode="auto">
            <a:xfrm>
              <a:off x="2150"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36" name="Oval 666"/>
            <p:cNvSpPr>
              <a:spLocks noChangeArrowheads="1"/>
            </p:cNvSpPr>
            <p:nvPr/>
          </p:nvSpPr>
          <p:spPr bwMode="auto">
            <a:xfrm>
              <a:off x="2279"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37" name="Oval 667"/>
            <p:cNvSpPr>
              <a:spLocks noChangeArrowheads="1"/>
            </p:cNvSpPr>
            <p:nvPr/>
          </p:nvSpPr>
          <p:spPr bwMode="auto">
            <a:xfrm>
              <a:off x="2408"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38" name="Oval 668"/>
            <p:cNvSpPr>
              <a:spLocks noChangeArrowheads="1"/>
            </p:cNvSpPr>
            <p:nvPr/>
          </p:nvSpPr>
          <p:spPr bwMode="auto">
            <a:xfrm>
              <a:off x="2537"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39" name="Oval 669"/>
            <p:cNvSpPr>
              <a:spLocks noChangeArrowheads="1"/>
            </p:cNvSpPr>
            <p:nvPr/>
          </p:nvSpPr>
          <p:spPr bwMode="auto">
            <a:xfrm>
              <a:off x="2666"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40" name="Oval 670"/>
            <p:cNvSpPr>
              <a:spLocks noChangeArrowheads="1"/>
            </p:cNvSpPr>
            <p:nvPr/>
          </p:nvSpPr>
          <p:spPr bwMode="auto">
            <a:xfrm>
              <a:off x="2924"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41" name="Oval 671"/>
            <p:cNvSpPr>
              <a:spLocks noChangeArrowheads="1"/>
            </p:cNvSpPr>
            <p:nvPr/>
          </p:nvSpPr>
          <p:spPr bwMode="auto">
            <a:xfrm>
              <a:off x="3053"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42" name="Oval 672"/>
            <p:cNvSpPr>
              <a:spLocks noChangeArrowheads="1"/>
            </p:cNvSpPr>
            <p:nvPr/>
          </p:nvSpPr>
          <p:spPr bwMode="auto">
            <a:xfrm>
              <a:off x="3182"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43" name="Oval 673"/>
            <p:cNvSpPr>
              <a:spLocks noChangeArrowheads="1"/>
            </p:cNvSpPr>
            <p:nvPr/>
          </p:nvSpPr>
          <p:spPr bwMode="auto">
            <a:xfrm>
              <a:off x="3311"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44" name="Oval 674"/>
            <p:cNvSpPr>
              <a:spLocks noChangeArrowheads="1"/>
            </p:cNvSpPr>
            <p:nvPr/>
          </p:nvSpPr>
          <p:spPr bwMode="auto">
            <a:xfrm>
              <a:off x="3440"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45" name="Oval 675"/>
            <p:cNvSpPr>
              <a:spLocks noChangeArrowheads="1"/>
            </p:cNvSpPr>
            <p:nvPr/>
          </p:nvSpPr>
          <p:spPr bwMode="auto">
            <a:xfrm>
              <a:off x="2924"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46" name="Oval 676"/>
            <p:cNvSpPr>
              <a:spLocks noChangeArrowheads="1"/>
            </p:cNvSpPr>
            <p:nvPr/>
          </p:nvSpPr>
          <p:spPr bwMode="auto">
            <a:xfrm>
              <a:off x="3053"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47" name="Oval 677"/>
            <p:cNvSpPr>
              <a:spLocks noChangeArrowheads="1"/>
            </p:cNvSpPr>
            <p:nvPr/>
          </p:nvSpPr>
          <p:spPr bwMode="auto">
            <a:xfrm>
              <a:off x="3182"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48" name="Oval 678"/>
            <p:cNvSpPr>
              <a:spLocks noChangeArrowheads="1"/>
            </p:cNvSpPr>
            <p:nvPr/>
          </p:nvSpPr>
          <p:spPr bwMode="auto">
            <a:xfrm>
              <a:off x="3311"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49" name="Oval 679"/>
            <p:cNvSpPr>
              <a:spLocks noChangeArrowheads="1"/>
            </p:cNvSpPr>
            <p:nvPr/>
          </p:nvSpPr>
          <p:spPr bwMode="auto">
            <a:xfrm>
              <a:off x="3440"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50" name="Oval 680"/>
            <p:cNvSpPr>
              <a:spLocks noChangeArrowheads="1"/>
            </p:cNvSpPr>
            <p:nvPr/>
          </p:nvSpPr>
          <p:spPr bwMode="auto">
            <a:xfrm>
              <a:off x="3698"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51" name="Oval 681"/>
            <p:cNvSpPr>
              <a:spLocks noChangeArrowheads="1"/>
            </p:cNvSpPr>
            <p:nvPr/>
          </p:nvSpPr>
          <p:spPr bwMode="auto">
            <a:xfrm>
              <a:off x="3827"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52" name="Oval 682"/>
            <p:cNvSpPr>
              <a:spLocks noChangeArrowheads="1"/>
            </p:cNvSpPr>
            <p:nvPr/>
          </p:nvSpPr>
          <p:spPr bwMode="auto">
            <a:xfrm>
              <a:off x="3956"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53" name="Oval 683"/>
            <p:cNvSpPr>
              <a:spLocks noChangeArrowheads="1"/>
            </p:cNvSpPr>
            <p:nvPr/>
          </p:nvSpPr>
          <p:spPr bwMode="auto">
            <a:xfrm>
              <a:off x="4085"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54" name="Oval 684"/>
            <p:cNvSpPr>
              <a:spLocks noChangeArrowheads="1"/>
            </p:cNvSpPr>
            <p:nvPr/>
          </p:nvSpPr>
          <p:spPr bwMode="auto">
            <a:xfrm>
              <a:off x="4214"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55" name="Oval 685"/>
            <p:cNvSpPr>
              <a:spLocks noChangeArrowheads="1"/>
            </p:cNvSpPr>
            <p:nvPr/>
          </p:nvSpPr>
          <p:spPr bwMode="auto">
            <a:xfrm>
              <a:off x="3698"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56" name="Oval 686"/>
            <p:cNvSpPr>
              <a:spLocks noChangeArrowheads="1"/>
            </p:cNvSpPr>
            <p:nvPr/>
          </p:nvSpPr>
          <p:spPr bwMode="auto">
            <a:xfrm>
              <a:off x="3827"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57" name="Oval 687"/>
            <p:cNvSpPr>
              <a:spLocks noChangeArrowheads="1"/>
            </p:cNvSpPr>
            <p:nvPr/>
          </p:nvSpPr>
          <p:spPr bwMode="auto">
            <a:xfrm>
              <a:off x="3956"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58" name="Oval 688"/>
            <p:cNvSpPr>
              <a:spLocks noChangeArrowheads="1"/>
            </p:cNvSpPr>
            <p:nvPr/>
          </p:nvSpPr>
          <p:spPr bwMode="auto">
            <a:xfrm>
              <a:off x="4085"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59" name="Oval 689"/>
            <p:cNvSpPr>
              <a:spLocks noChangeArrowheads="1"/>
            </p:cNvSpPr>
            <p:nvPr/>
          </p:nvSpPr>
          <p:spPr bwMode="auto">
            <a:xfrm>
              <a:off x="4214"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60" name="Oval 690"/>
            <p:cNvSpPr>
              <a:spLocks noChangeArrowheads="1"/>
            </p:cNvSpPr>
            <p:nvPr/>
          </p:nvSpPr>
          <p:spPr bwMode="auto">
            <a:xfrm>
              <a:off x="4472"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61" name="Oval 691"/>
            <p:cNvSpPr>
              <a:spLocks noChangeArrowheads="1"/>
            </p:cNvSpPr>
            <p:nvPr/>
          </p:nvSpPr>
          <p:spPr bwMode="auto">
            <a:xfrm>
              <a:off x="4601"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62" name="Oval 692"/>
            <p:cNvSpPr>
              <a:spLocks noChangeArrowheads="1"/>
            </p:cNvSpPr>
            <p:nvPr/>
          </p:nvSpPr>
          <p:spPr bwMode="auto">
            <a:xfrm>
              <a:off x="4730"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63" name="Oval 693"/>
            <p:cNvSpPr>
              <a:spLocks noChangeArrowheads="1"/>
            </p:cNvSpPr>
            <p:nvPr/>
          </p:nvSpPr>
          <p:spPr bwMode="auto">
            <a:xfrm>
              <a:off x="4859"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64" name="Oval 694"/>
            <p:cNvSpPr>
              <a:spLocks noChangeArrowheads="1"/>
            </p:cNvSpPr>
            <p:nvPr/>
          </p:nvSpPr>
          <p:spPr bwMode="auto">
            <a:xfrm>
              <a:off x="4988"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65" name="Oval 695"/>
            <p:cNvSpPr>
              <a:spLocks noChangeArrowheads="1"/>
            </p:cNvSpPr>
            <p:nvPr/>
          </p:nvSpPr>
          <p:spPr bwMode="auto">
            <a:xfrm>
              <a:off x="4472"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66" name="Oval 696"/>
            <p:cNvSpPr>
              <a:spLocks noChangeArrowheads="1"/>
            </p:cNvSpPr>
            <p:nvPr/>
          </p:nvSpPr>
          <p:spPr bwMode="auto">
            <a:xfrm>
              <a:off x="4601"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67" name="Oval 697"/>
            <p:cNvSpPr>
              <a:spLocks noChangeArrowheads="1"/>
            </p:cNvSpPr>
            <p:nvPr/>
          </p:nvSpPr>
          <p:spPr bwMode="auto">
            <a:xfrm>
              <a:off x="4730"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68" name="Oval 698"/>
            <p:cNvSpPr>
              <a:spLocks noChangeArrowheads="1"/>
            </p:cNvSpPr>
            <p:nvPr/>
          </p:nvSpPr>
          <p:spPr bwMode="auto">
            <a:xfrm>
              <a:off x="4859"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69" name="Oval 699"/>
            <p:cNvSpPr>
              <a:spLocks noChangeArrowheads="1"/>
            </p:cNvSpPr>
            <p:nvPr/>
          </p:nvSpPr>
          <p:spPr bwMode="auto">
            <a:xfrm>
              <a:off x="4988"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70" name="Oval 700"/>
            <p:cNvSpPr>
              <a:spLocks noChangeArrowheads="1"/>
            </p:cNvSpPr>
            <p:nvPr/>
          </p:nvSpPr>
          <p:spPr bwMode="auto">
            <a:xfrm>
              <a:off x="5246"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71" name="Oval 701"/>
            <p:cNvSpPr>
              <a:spLocks noChangeArrowheads="1"/>
            </p:cNvSpPr>
            <p:nvPr/>
          </p:nvSpPr>
          <p:spPr bwMode="auto">
            <a:xfrm>
              <a:off x="5375"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72" name="Oval 702"/>
            <p:cNvSpPr>
              <a:spLocks noChangeArrowheads="1"/>
            </p:cNvSpPr>
            <p:nvPr/>
          </p:nvSpPr>
          <p:spPr bwMode="auto">
            <a:xfrm>
              <a:off x="5504"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73" name="Oval 703"/>
            <p:cNvSpPr>
              <a:spLocks noChangeArrowheads="1"/>
            </p:cNvSpPr>
            <p:nvPr/>
          </p:nvSpPr>
          <p:spPr bwMode="auto">
            <a:xfrm>
              <a:off x="5633"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74" name="Oval 704"/>
            <p:cNvSpPr>
              <a:spLocks noChangeArrowheads="1"/>
            </p:cNvSpPr>
            <p:nvPr/>
          </p:nvSpPr>
          <p:spPr bwMode="auto">
            <a:xfrm>
              <a:off x="5762"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75" name="Oval 705"/>
            <p:cNvSpPr>
              <a:spLocks noChangeArrowheads="1"/>
            </p:cNvSpPr>
            <p:nvPr/>
          </p:nvSpPr>
          <p:spPr bwMode="auto">
            <a:xfrm>
              <a:off x="5246"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76" name="Oval 706"/>
            <p:cNvSpPr>
              <a:spLocks noChangeArrowheads="1"/>
            </p:cNvSpPr>
            <p:nvPr/>
          </p:nvSpPr>
          <p:spPr bwMode="auto">
            <a:xfrm>
              <a:off x="5375"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77" name="Oval 707"/>
            <p:cNvSpPr>
              <a:spLocks noChangeArrowheads="1"/>
            </p:cNvSpPr>
            <p:nvPr/>
          </p:nvSpPr>
          <p:spPr bwMode="auto">
            <a:xfrm>
              <a:off x="5504"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78" name="Oval 708"/>
            <p:cNvSpPr>
              <a:spLocks noChangeArrowheads="1"/>
            </p:cNvSpPr>
            <p:nvPr/>
          </p:nvSpPr>
          <p:spPr bwMode="auto">
            <a:xfrm>
              <a:off x="5633"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79" name="Oval 709"/>
            <p:cNvSpPr>
              <a:spLocks noChangeArrowheads="1"/>
            </p:cNvSpPr>
            <p:nvPr/>
          </p:nvSpPr>
          <p:spPr bwMode="auto">
            <a:xfrm>
              <a:off x="5762"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80" name="Oval 710"/>
            <p:cNvSpPr>
              <a:spLocks noChangeArrowheads="1"/>
            </p:cNvSpPr>
            <p:nvPr/>
          </p:nvSpPr>
          <p:spPr bwMode="auto">
            <a:xfrm>
              <a:off x="6149"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81" name="Oval 711"/>
            <p:cNvSpPr>
              <a:spLocks noChangeArrowheads="1"/>
            </p:cNvSpPr>
            <p:nvPr/>
          </p:nvSpPr>
          <p:spPr bwMode="auto">
            <a:xfrm>
              <a:off x="6278"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82" name="Oval 712"/>
            <p:cNvSpPr>
              <a:spLocks noChangeArrowheads="1"/>
            </p:cNvSpPr>
            <p:nvPr/>
          </p:nvSpPr>
          <p:spPr bwMode="auto">
            <a:xfrm>
              <a:off x="6407"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83" name="Oval 713"/>
            <p:cNvSpPr>
              <a:spLocks noChangeArrowheads="1"/>
            </p:cNvSpPr>
            <p:nvPr/>
          </p:nvSpPr>
          <p:spPr bwMode="auto">
            <a:xfrm>
              <a:off x="6536"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84" name="Oval 714"/>
            <p:cNvSpPr>
              <a:spLocks noChangeArrowheads="1"/>
            </p:cNvSpPr>
            <p:nvPr/>
          </p:nvSpPr>
          <p:spPr bwMode="auto">
            <a:xfrm>
              <a:off x="6665"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85" name="Oval 715"/>
            <p:cNvSpPr>
              <a:spLocks noChangeArrowheads="1"/>
            </p:cNvSpPr>
            <p:nvPr/>
          </p:nvSpPr>
          <p:spPr bwMode="auto">
            <a:xfrm>
              <a:off x="6149"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86" name="Oval 716"/>
            <p:cNvSpPr>
              <a:spLocks noChangeArrowheads="1"/>
            </p:cNvSpPr>
            <p:nvPr/>
          </p:nvSpPr>
          <p:spPr bwMode="auto">
            <a:xfrm>
              <a:off x="6278"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87" name="Oval 717"/>
            <p:cNvSpPr>
              <a:spLocks noChangeArrowheads="1"/>
            </p:cNvSpPr>
            <p:nvPr/>
          </p:nvSpPr>
          <p:spPr bwMode="auto">
            <a:xfrm>
              <a:off x="6407"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88" name="Oval 718"/>
            <p:cNvSpPr>
              <a:spLocks noChangeArrowheads="1"/>
            </p:cNvSpPr>
            <p:nvPr/>
          </p:nvSpPr>
          <p:spPr bwMode="auto">
            <a:xfrm>
              <a:off x="6536"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89" name="Oval 719"/>
            <p:cNvSpPr>
              <a:spLocks noChangeArrowheads="1"/>
            </p:cNvSpPr>
            <p:nvPr/>
          </p:nvSpPr>
          <p:spPr bwMode="auto">
            <a:xfrm>
              <a:off x="6665"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90" name="Oval 720"/>
            <p:cNvSpPr>
              <a:spLocks noChangeArrowheads="1"/>
            </p:cNvSpPr>
            <p:nvPr/>
          </p:nvSpPr>
          <p:spPr bwMode="auto">
            <a:xfrm>
              <a:off x="6923"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91" name="Oval 721"/>
            <p:cNvSpPr>
              <a:spLocks noChangeArrowheads="1"/>
            </p:cNvSpPr>
            <p:nvPr/>
          </p:nvSpPr>
          <p:spPr bwMode="auto">
            <a:xfrm>
              <a:off x="7052"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92" name="Oval 722"/>
            <p:cNvSpPr>
              <a:spLocks noChangeArrowheads="1"/>
            </p:cNvSpPr>
            <p:nvPr/>
          </p:nvSpPr>
          <p:spPr bwMode="auto">
            <a:xfrm>
              <a:off x="7181"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93" name="Oval 723"/>
            <p:cNvSpPr>
              <a:spLocks noChangeArrowheads="1"/>
            </p:cNvSpPr>
            <p:nvPr/>
          </p:nvSpPr>
          <p:spPr bwMode="auto">
            <a:xfrm>
              <a:off x="7310"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94" name="Oval 724"/>
            <p:cNvSpPr>
              <a:spLocks noChangeArrowheads="1"/>
            </p:cNvSpPr>
            <p:nvPr/>
          </p:nvSpPr>
          <p:spPr bwMode="auto">
            <a:xfrm>
              <a:off x="7439"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295" name="Oval 725"/>
            <p:cNvSpPr>
              <a:spLocks noChangeArrowheads="1"/>
            </p:cNvSpPr>
            <p:nvPr/>
          </p:nvSpPr>
          <p:spPr bwMode="auto">
            <a:xfrm>
              <a:off x="6923"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96" name="Oval 726"/>
            <p:cNvSpPr>
              <a:spLocks noChangeArrowheads="1"/>
            </p:cNvSpPr>
            <p:nvPr/>
          </p:nvSpPr>
          <p:spPr bwMode="auto">
            <a:xfrm>
              <a:off x="7052"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97" name="Oval 727"/>
            <p:cNvSpPr>
              <a:spLocks noChangeArrowheads="1"/>
            </p:cNvSpPr>
            <p:nvPr/>
          </p:nvSpPr>
          <p:spPr bwMode="auto">
            <a:xfrm>
              <a:off x="7181"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98" name="Oval 728"/>
            <p:cNvSpPr>
              <a:spLocks noChangeArrowheads="1"/>
            </p:cNvSpPr>
            <p:nvPr/>
          </p:nvSpPr>
          <p:spPr bwMode="auto">
            <a:xfrm>
              <a:off x="7310"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299" name="Oval 729"/>
            <p:cNvSpPr>
              <a:spLocks noChangeArrowheads="1"/>
            </p:cNvSpPr>
            <p:nvPr/>
          </p:nvSpPr>
          <p:spPr bwMode="auto">
            <a:xfrm>
              <a:off x="7439"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00" name="Oval 730"/>
            <p:cNvSpPr>
              <a:spLocks noChangeArrowheads="1"/>
            </p:cNvSpPr>
            <p:nvPr/>
          </p:nvSpPr>
          <p:spPr bwMode="auto">
            <a:xfrm>
              <a:off x="7697"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01" name="Oval 731"/>
            <p:cNvSpPr>
              <a:spLocks noChangeArrowheads="1"/>
            </p:cNvSpPr>
            <p:nvPr/>
          </p:nvSpPr>
          <p:spPr bwMode="auto">
            <a:xfrm>
              <a:off x="7826"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02" name="Oval 732"/>
            <p:cNvSpPr>
              <a:spLocks noChangeArrowheads="1"/>
            </p:cNvSpPr>
            <p:nvPr/>
          </p:nvSpPr>
          <p:spPr bwMode="auto">
            <a:xfrm>
              <a:off x="7955"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03" name="Oval 733"/>
            <p:cNvSpPr>
              <a:spLocks noChangeArrowheads="1"/>
            </p:cNvSpPr>
            <p:nvPr/>
          </p:nvSpPr>
          <p:spPr bwMode="auto">
            <a:xfrm>
              <a:off x="8084"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04" name="Oval 734"/>
            <p:cNvSpPr>
              <a:spLocks noChangeArrowheads="1"/>
            </p:cNvSpPr>
            <p:nvPr/>
          </p:nvSpPr>
          <p:spPr bwMode="auto">
            <a:xfrm>
              <a:off x="8213"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05" name="Oval 735"/>
            <p:cNvSpPr>
              <a:spLocks noChangeArrowheads="1"/>
            </p:cNvSpPr>
            <p:nvPr/>
          </p:nvSpPr>
          <p:spPr bwMode="auto">
            <a:xfrm>
              <a:off x="7697"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06" name="Oval 736"/>
            <p:cNvSpPr>
              <a:spLocks noChangeArrowheads="1"/>
            </p:cNvSpPr>
            <p:nvPr/>
          </p:nvSpPr>
          <p:spPr bwMode="auto">
            <a:xfrm>
              <a:off x="7826"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07" name="Oval 737"/>
            <p:cNvSpPr>
              <a:spLocks noChangeArrowheads="1"/>
            </p:cNvSpPr>
            <p:nvPr/>
          </p:nvSpPr>
          <p:spPr bwMode="auto">
            <a:xfrm>
              <a:off x="7955"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08" name="Oval 738"/>
            <p:cNvSpPr>
              <a:spLocks noChangeArrowheads="1"/>
            </p:cNvSpPr>
            <p:nvPr/>
          </p:nvSpPr>
          <p:spPr bwMode="auto">
            <a:xfrm>
              <a:off x="8084"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09" name="Oval 739"/>
            <p:cNvSpPr>
              <a:spLocks noChangeArrowheads="1"/>
            </p:cNvSpPr>
            <p:nvPr/>
          </p:nvSpPr>
          <p:spPr bwMode="auto">
            <a:xfrm>
              <a:off x="8213"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10" name="Oval 740"/>
            <p:cNvSpPr>
              <a:spLocks noChangeArrowheads="1"/>
            </p:cNvSpPr>
            <p:nvPr/>
          </p:nvSpPr>
          <p:spPr bwMode="auto">
            <a:xfrm>
              <a:off x="8471"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11" name="Oval 741"/>
            <p:cNvSpPr>
              <a:spLocks noChangeArrowheads="1"/>
            </p:cNvSpPr>
            <p:nvPr/>
          </p:nvSpPr>
          <p:spPr bwMode="auto">
            <a:xfrm>
              <a:off x="8600"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12" name="Oval 742"/>
            <p:cNvSpPr>
              <a:spLocks noChangeArrowheads="1"/>
            </p:cNvSpPr>
            <p:nvPr/>
          </p:nvSpPr>
          <p:spPr bwMode="auto">
            <a:xfrm>
              <a:off x="8729"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13" name="Oval 743"/>
            <p:cNvSpPr>
              <a:spLocks noChangeArrowheads="1"/>
            </p:cNvSpPr>
            <p:nvPr/>
          </p:nvSpPr>
          <p:spPr bwMode="auto">
            <a:xfrm>
              <a:off x="8858"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14" name="Oval 744"/>
            <p:cNvSpPr>
              <a:spLocks noChangeArrowheads="1"/>
            </p:cNvSpPr>
            <p:nvPr/>
          </p:nvSpPr>
          <p:spPr bwMode="auto">
            <a:xfrm>
              <a:off x="8987"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15" name="Oval 745"/>
            <p:cNvSpPr>
              <a:spLocks noChangeArrowheads="1"/>
            </p:cNvSpPr>
            <p:nvPr/>
          </p:nvSpPr>
          <p:spPr bwMode="auto">
            <a:xfrm>
              <a:off x="8471"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16" name="Oval 746"/>
            <p:cNvSpPr>
              <a:spLocks noChangeArrowheads="1"/>
            </p:cNvSpPr>
            <p:nvPr/>
          </p:nvSpPr>
          <p:spPr bwMode="auto">
            <a:xfrm>
              <a:off x="8600"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17" name="Oval 747"/>
            <p:cNvSpPr>
              <a:spLocks noChangeArrowheads="1"/>
            </p:cNvSpPr>
            <p:nvPr/>
          </p:nvSpPr>
          <p:spPr bwMode="auto">
            <a:xfrm>
              <a:off x="8729"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18" name="Oval 748"/>
            <p:cNvSpPr>
              <a:spLocks noChangeArrowheads="1"/>
            </p:cNvSpPr>
            <p:nvPr/>
          </p:nvSpPr>
          <p:spPr bwMode="auto">
            <a:xfrm>
              <a:off x="8858"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19" name="Oval 749"/>
            <p:cNvSpPr>
              <a:spLocks noChangeArrowheads="1"/>
            </p:cNvSpPr>
            <p:nvPr/>
          </p:nvSpPr>
          <p:spPr bwMode="auto">
            <a:xfrm>
              <a:off x="8987"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20" name="Oval 750"/>
            <p:cNvSpPr>
              <a:spLocks noChangeArrowheads="1"/>
            </p:cNvSpPr>
            <p:nvPr/>
          </p:nvSpPr>
          <p:spPr bwMode="auto">
            <a:xfrm>
              <a:off x="9245"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21" name="Oval 751"/>
            <p:cNvSpPr>
              <a:spLocks noChangeArrowheads="1"/>
            </p:cNvSpPr>
            <p:nvPr/>
          </p:nvSpPr>
          <p:spPr bwMode="auto">
            <a:xfrm>
              <a:off x="9374"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22" name="Oval 752"/>
            <p:cNvSpPr>
              <a:spLocks noChangeArrowheads="1"/>
            </p:cNvSpPr>
            <p:nvPr/>
          </p:nvSpPr>
          <p:spPr bwMode="auto">
            <a:xfrm>
              <a:off x="9503"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23" name="Oval 753"/>
            <p:cNvSpPr>
              <a:spLocks noChangeArrowheads="1"/>
            </p:cNvSpPr>
            <p:nvPr/>
          </p:nvSpPr>
          <p:spPr bwMode="auto">
            <a:xfrm>
              <a:off x="9632"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24" name="Oval 754"/>
            <p:cNvSpPr>
              <a:spLocks noChangeArrowheads="1"/>
            </p:cNvSpPr>
            <p:nvPr/>
          </p:nvSpPr>
          <p:spPr bwMode="auto">
            <a:xfrm>
              <a:off x="9761" y="6162"/>
              <a:ext cx="86" cy="86"/>
            </a:xfrm>
            <a:prstGeom prst="ellipse">
              <a:avLst/>
            </a:prstGeom>
            <a:solidFill>
              <a:srgbClr val="FFFFFF"/>
            </a:solidFill>
            <a:ln w="9525">
              <a:solidFill>
                <a:srgbClr val="000000"/>
              </a:solidFill>
              <a:round/>
              <a:headEnd/>
              <a:tailEnd/>
            </a:ln>
          </p:spPr>
          <p:txBody>
            <a:bodyPr/>
            <a:lstStyle/>
            <a:p>
              <a:endParaRPr lang="en-US"/>
            </a:p>
          </p:txBody>
        </p:sp>
        <p:sp>
          <p:nvSpPr>
            <p:cNvPr id="19325" name="Oval 755"/>
            <p:cNvSpPr>
              <a:spLocks noChangeArrowheads="1"/>
            </p:cNvSpPr>
            <p:nvPr/>
          </p:nvSpPr>
          <p:spPr bwMode="auto">
            <a:xfrm>
              <a:off x="9245"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26" name="Oval 756"/>
            <p:cNvSpPr>
              <a:spLocks noChangeArrowheads="1"/>
            </p:cNvSpPr>
            <p:nvPr/>
          </p:nvSpPr>
          <p:spPr bwMode="auto">
            <a:xfrm>
              <a:off x="9374"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27" name="Oval 757"/>
            <p:cNvSpPr>
              <a:spLocks noChangeArrowheads="1"/>
            </p:cNvSpPr>
            <p:nvPr/>
          </p:nvSpPr>
          <p:spPr bwMode="auto">
            <a:xfrm>
              <a:off x="9503"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28" name="Oval 758"/>
            <p:cNvSpPr>
              <a:spLocks noChangeArrowheads="1"/>
            </p:cNvSpPr>
            <p:nvPr/>
          </p:nvSpPr>
          <p:spPr bwMode="auto">
            <a:xfrm>
              <a:off x="9632"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29" name="Oval 759"/>
            <p:cNvSpPr>
              <a:spLocks noChangeArrowheads="1"/>
            </p:cNvSpPr>
            <p:nvPr/>
          </p:nvSpPr>
          <p:spPr bwMode="auto">
            <a:xfrm>
              <a:off x="9761" y="5990"/>
              <a:ext cx="86" cy="86"/>
            </a:xfrm>
            <a:prstGeom prst="ellipse">
              <a:avLst/>
            </a:prstGeom>
            <a:solidFill>
              <a:srgbClr val="FFFFFF"/>
            </a:solidFill>
            <a:ln w="9525">
              <a:solidFill>
                <a:srgbClr val="000000"/>
              </a:solidFill>
              <a:round/>
              <a:headEnd/>
              <a:tailEnd/>
            </a:ln>
          </p:spPr>
          <p:txBody>
            <a:bodyPr/>
            <a:lstStyle/>
            <a:p>
              <a:endParaRPr lang="en-US"/>
            </a:p>
          </p:txBody>
        </p:sp>
        <p:sp>
          <p:nvSpPr>
            <p:cNvPr id="19330" name="Oval 760"/>
            <p:cNvSpPr>
              <a:spLocks noChangeArrowheads="1"/>
            </p:cNvSpPr>
            <p:nvPr/>
          </p:nvSpPr>
          <p:spPr bwMode="auto">
            <a:xfrm>
              <a:off x="5934" y="6291"/>
              <a:ext cx="129" cy="129"/>
            </a:xfrm>
            <a:prstGeom prst="ellipse">
              <a:avLst/>
            </a:prstGeom>
            <a:solidFill>
              <a:srgbClr val="000000"/>
            </a:solidFill>
            <a:ln w="9525">
              <a:solidFill>
                <a:srgbClr val="000000"/>
              </a:solidFill>
              <a:round/>
              <a:headEnd/>
              <a:tailEnd/>
            </a:ln>
          </p:spPr>
          <p:txBody>
            <a:bodyPr/>
            <a:lstStyle/>
            <a:p>
              <a:endParaRPr lang="en-US"/>
            </a:p>
          </p:txBody>
        </p:sp>
        <p:sp>
          <p:nvSpPr>
            <p:cNvPr id="19331" name="Oval 761"/>
            <p:cNvSpPr>
              <a:spLocks noChangeArrowheads="1"/>
            </p:cNvSpPr>
            <p:nvPr/>
          </p:nvSpPr>
          <p:spPr bwMode="auto">
            <a:xfrm>
              <a:off x="1677" y="6291"/>
              <a:ext cx="129" cy="129"/>
            </a:xfrm>
            <a:prstGeom prst="ellipse">
              <a:avLst/>
            </a:prstGeom>
            <a:solidFill>
              <a:srgbClr val="000000"/>
            </a:solidFill>
            <a:ln w="9525">
              <a:solidFill>
                <a:srgbClr val="000000"/>
              </a:solidFill>
              <a:round/>
              <a:headEnd/>
              <a:tailEnd/>
            </a:ln>
          </p:spPr>
          <p:txBody>
            <a:bodyPr/>
            <a:lstStyle/>
            <a:p>
              <a:endParaRPr lang="en-US"/>
            </a:p>
          </p:txBody>
        </p:sp>
        <p:sp>
          <p:nvSpPr>
            <p:cNvPr id="19332" name="Oval 762"/>
            <p:cNvSpPr>
              <a:spLocks noChangeArrowheads="1"/>
            </p:cNvSpPr>
            <p:nvPr/>
          </p:nvSpPr>
          <p:spPr bwMode="auto">
            <a:xfrm>
              <a:off x="10191" y="6291"/>
              <a:ext cx="129" cy="129"/>
            </a:xfrm>
            <a:prstGeom prst="ellipse">
              <a:avLst/>
            </a:prstGeom>
            <a:solidFill>
              <a:srgbClr val="000000"/>
            </a:solidFill>
            <a:ln w="9525">
              <a:solidFill>
                <a:srgbClr val="000000"/>
              </a:solidFill>
              <a:round/>
              <a:headEnd/>
              <a:tailEnd/>
            </a:ln>
          </p:spPr>
          <p:txBody>
            <a:bodyPr/>
            <a:lstStyle/>
            <a:p>
              <a:endParaRPr lang="en-US"/>
            </a:p>
          </p:txBody>
        </p:sp>
        <p:sp>
          <p:nvSpPr>
            <p:cNvPr id="19333" name="Line 763"/>
            <p:cNvSpPr>
              <a:spLocks noChangeShapeType="1"/>
            </p:cNvSpPr>
            <p:nvPr/>
          </p:nvSpPr>
          <p:spPr bwMode="auto">
            <a:xfrm>
              <a:off x="2236" y="6033"/>
              <a:ext cx="43" cy="0"/>
            </a:xfrm>
            <a:prstGeom prst="line">
              <a:avLst/>
            </a:prstGeom>
            <a:noFill/>
            <a:ln w="9525">
              <a:solidFill>
                <a:srgbClr val="000000"/>
              </a:solidFill>
              <a:round/>
              <a:headEnd/>
              <a:tailEnd/>
            </a:ln>
          </p:spPr>
          <p:txBody>
            <a:bodyPr/>
            <a:lstStyle/>
            <a:p>
              <a:endParaRPr lang="en-US"/>
            </a:p>
          </p:txBody>
        </p:sp>
        <p:sp>
          <p:nvSpPr>
            <p:cNvPr id="19334" name="Line 764"/>
            <p:cNvSpPr>
              <a:spLocks noChangeShapeType="1"/>
            </p:cNvSpPr>
            <p:nvPr/>
          </p:nvSpPr>
          <p:spPr bwMode="auto">
            <a:xfrm>
              <a:off x="2365" y="6033"/>
              <a:ext cx="43" cy="0"/>
            </a:xfrm>
            <a:prstGeom prst="line">
              <a:avLst/>
            </a:prstGeom>
            <a:noFill/>
            <a:ln w="9525">
              <a:solidFill>
                <a:srgbClr val="000000"/>
              </a:solidFill>
              <a:round/>
              <a:headEnd/>
              <a:tailEnd/>
            </a:ln>
          </p:spPr>
          <p:txBody>
            <a:bodyPr/>
            <a:lstStyle/>
            <a:p>
              <a:endParaRPr lang="en-US"/>
            </a:p>
          </p:txBody>
        </p:sp>
        <p:sp>
          <p:nvSpPr>
            <p:cNvPr id="19335" name="Line 765"/>
            <p:cNvSpPr>
              <a:spLocks noChangeShapeType="1"/>
            </p:cNvSpPr>
            <p:nvPr/>
          </p:nvSpPr>
          <p:spPr bwMode="auto">
            <a:xfrm>
              <a:off x="2494" y="6033"/>
              <a:ext cx="43" cy="0"/>
            </a:xfrm>
            <a:prstGeom prst="line">
              <a:avLst/>
            </a:prstGeom>
            <a:noFill/>
            <a:ln w="9525">
              <a:solidFill>
                <a:srgbClr val="000000"/>
              </a:solidFill>
              <a:round/>
              <a:headEnd/>
              <a:tailEnd/>
            </a:ln>
          </p:spPr>
          <p:txBody>
            <a:bodyPr/>
            <a:lstStyle/>
            <a:p>
              <a:endParaRPr lang="en-US"/>
            </a:p>
          </p:txBody>
        </p:sp>
        <p:sp>
          <p:nvSpPr>
            <p:cNvPr id="19336" name="Line 766"/>
            <p:cNvSpPr>
              <a:spLocks noChangeShapeType="1"/>
            </p:cNvSpPr>
            <p:nvPr/>
          </p:nvSpPr>
          <p:spPr bwMode="auto">
            <a:xfrm>
              <a:off x="2623" y="6033"/>
              <a:ext cx="43" cy="0"/>
            </a:xfrm>
            <a:prstGeom prst="line">
              <a:avLst/>
            </a:prstGeom>
            <a:noFill/>
            <a:ln w="9525">
              <a:solidFill>
                <a:srgbClr val="000000"/>
              </a:solidFill>
              <a:round/>
              <a:headEnd/>
              <a:tailEnd/>
            </a:ln>
          </p:spPr>
          <p:txBody>
            <a:bodyPr/>
            <a:lstStyle/>
            <a:p>
              <a:endParaRPr lang="en-US"/>
            </a:p>
          </p:txBody>
        </p:sp>
        <p:sp>
          <p:nvSpPr>
            <p:cNvPr id="19337" name="Line 767"/>
            <p:cNvSpPr>
              <a:spLocks noChangeShapeType="1"/>
            </p:cNvSpPr>
            <p:nvPr/>
          </p:nvSpPr>
          <p:spPr bwMode="auto">
            <a:xfrm>
              <a:off x="2236" y="6205"/>
              <a:ext cx="43" cy="0"/>
            </a:xfrm>
            <a:prstGeom prst="line">
              <a:avLst/>
            </a:prstGeom>
            <a:noFill/>
            <a:ln w="9525">
              <a:solidFill>
                <a:srgbClr val="000000"/>
              </a:solidFill>
              <a:round/>
              <a:headEnd/>
              <a:tailEnd/>
            </a:ln>
          </p:spPr>
          <p:txBody>
            <a:bodyPr/>
            <a:lstStyle/>
            <a:p>
              <a:endParaRPr lang="en-US"/>
            </a:p>
          </p:txBody>
        </p:sp>
        <p:sp>
          <p:nvSpPr>
            <p:cNvPr id="19338" name="Line 768"/>
            <p:cNvSpPr>
              <a:spLocks noChangeShapeType="1"/>
            </p:cNvSpPr>
            <p:nvPr/>
          </p:nvSpPr>
          <p:spPr bwMode="auto">
            <a:xfrm>
              <a:off x="2365" y="6205"/>
              <a:ext cx="43" cy="0"/>
            </a:xfrm>
            <a:prstGeom prst="line">
              <a:avLst/>
            </a:prstGeom>
            <a:noFill/>
            <a:ln w="9525">
              <a:solidFill>
                <a:srgbClr val="000000"/>
              </a:solidFill>
              <a:round/>
              <a:headEnd/>
              <a:tailEnd/>
            </a:ln>
          </p:spPr>
          <p:txBody>
            <a:bodyPr/>
            <a:lstStyle/>
            <a:p>
              <a:endParaRPr lang="en-US"/>
            </a:p>
          </p:txBody>
        </p:sp>
        <p:sp>
          <p:nvSpPr>
            <p:cNvPr id="19339" name="Line 769"/>
            <p:cNvSpPr>
              <a:spLocks noChangeShapeType="1"/>
            </p:cNvSpPr>
            <p:nvPr/>
          </p:nvSpPr>
          <p:spPr bwMode="auto">
            <a:xfrm>
              <a:off x="2494" y="6205"/>
              <a:ext cx="43" cy="0"/>
            </a:xfrm>
            <a:prstGeom prst="line">
              <a:avLst/>
            </a:prstGeom>
            <a:noFill/>
            <a:ln w="9525">
              <a:solidFill>
                <a:srgbClr val="000000"/>
              </a:solidFill>
              <a:round/>
              <a:headEnd/>
              <a:tailEnd/>
            </a:ln>
          </p:spPr>
          <p:txBody>
            <a:bodyPr/>
            <a:lstStyle/>
            <a:p>
              <a:endParaRPr lang="en-US"/>
            </a:p>
          </p:txBody>
        </p:sp>
        <p:sp>
          <p:nvSpPr>
            <p:cNvPr id="19340" name="Line 770"/>
            <p:cNvSpPr>
              <a:spLocks noChangeShapeType="1"/>
            </p:cNvSpPr>
            <p:nvPr/>
          </p:nvSpPr>
          <p:spPr bwMode="auto">
            <a:xfrm>
              <a:off x="2623" y="6205"/>
              <a:ext cx="43" cy="0"/>
            </a:xfrm>
            <a:prstGeom prst="line">
              <a:avLst/>
            </a:prstGeom>
            <a:noFill/>
            <a:ln w="9525">
              <a:solidFill>
                <a:srgbClr val="000000"/>
              </a:solidFill>
              <a:round/>
              <a:headEnd/>
              <a:tailEnd/>
            </a:ln>
          </p:spPr>
          <p:txBody>
            <a:bodyPr/>
            <a:lstStyle/>
            <a:p>
              <a:endParaRPr lang="en-US"/>
            </a:p>
          </p:txBody>
        </p:sp>
        <p:sp>
          <p:nvSpPr>
            <p:cNvPr id="19341" name="Line 771"/>
            <p:cNvSpPr>
              <a:spLocks noChangeShapeType="1"/>
            </p:cNvSpPr>
            <p:nvPr/>
          </p:nvSpPr>
          <p:spPr bwMode="auto">
            <a:xfrm>
              <a:off x="3010" y="6033"/>
              <a:ext cx="43" cy="0"/>
            </a:xfrm>
            <a:prstGeom prst="line">
              <a:avLst/>
            </a:prstGeom>
            <a:noFill/>
            <a:ln w="9525">
              <a:solidFill>
                <a:srgbClr val="000000"/>
              </a:solidFill>
              <a:round/>
              <a:headEnd/>
              <a:tailEnd/>
            </a:ln>
          </p:spPr>
          <p:txBody>
            <a:bodyPr/>
            <a:lstStyle/>
            <a:p>
              <a:endParaRPr lang="en-US"/>
            </a:p>
          </p:txBody>
        </p:sp>
        <p:sp>
          <p:nvSpPr>
            <p:cNvPr id="19342" name="Line 772"/>
            <p:cNvSpPr>
              <a:spLocks noChangeShapeType="1"/>
            </p:cNvSpPr>
            <p:nvPr/>
          </p:nvSpPr>
          <p:spPr bwMode="auto">
            <a:xfrm>
              <a:off x="3139" y="6033"/>
              <a:ext cx="43" cy="0"/>
            </a:xfrm>
            <a:prstGeom prst="line">
              <a:avLst/>
            </a:prstGeom>
            <a:noFill/>
            <a:ln w="9525">
              <a:solidFill>
                <a:srgbClr val="000000"/>
              </a:solidFill>
              <a:round/>
              <a:headEnd/>
              <a:tailEnd/>
            </a:ln>
          </p:spPr>
          <p:txBody>
            <a:bodyPr/>
            <a:lstStyle/>
            <a:p>
              <a:endParaRPr lang="en-US"/>
            </a:p>
          </p:txBody>
        </p:sp>
        <p:sp>
          <p:nvSpPr>
            <p:cNvPr id="19343" name="Line 773"/>
            <p:cNvSpPr>
              <a:spLocks noChangeShapeType="1"/>
            </p:cNvSpPr>
            <p:nvPr/>
          </p:nvSpPr>
          <p:spPr bwMode="auto">
            <a:xfrm>
              <a:off x="3268" y="6033"/>
              <a:ext cx="43" cy="0"/>
            </a:xfrm>
            <a:prstGeom prst="line">
              <a:avLst/>
            </a:prstGeom>
            <a:noFill/>
            <a:ln w="9525">
              <a:solidFill>
                <a:srgbClr val="000000"/>
              </a:solidFill>
              <a:round/>
              <a:headEnd/>
              <a:tailEnd/>
            </a:ln>
          </p:spPr>
          <p:txBody>
            <a:bodyPr/>
            <a:lstStyle/>
            <a:p>
              <a:endParaRPr lang="en-US"/>
            </a:p>
          </p:txBody>
        </p:sp>
        <p:sp>
          <p:nvSpPr>
            <p:cNvPr id="19344" name="Line 774"/>
            <p:cNvSpPr>
              <a:spLocks noChangeShapeType="1"/>
            </p:cNvSpPr>
            <p:nvPr/>
          </p:nvSpPr>
          <p:spPr bwMode="auto">
            <a:xfrm>
              <a:off x="3397" y="6033"/>
              <a:ext cx="43" cy="0"/>
            </a:xfrm>
            <a:prstGeom prst="line">
              <a:avLst/>
            </a:prstGeom>
            <a:noFill/>
            <a:ln w="9525">
              <a:solidFill>
                <a:srgbClr val="000000"/>
              </a:solidFill>
              <a:round/>
              <a:headEnd/>
              <a:tailEnd/>
            </a:ln>
          </p:spPr>
          <p:txBody>
            <a:bodyPr/>
            <a:lstStyle/>
            <a:p>
              <a:endParaRPr lang="en-US"/>
            </a:p>
          </p:txBody>
        </p:sp>
        <p:sp>
          <p:nvSpPr>
            <p:cNvPr id="19345" name="Line 775"/>
            <p:cNvSpPr>
              <a:spLocks noChangeShapeType="1"/>
            </p:cNvSpPr>
            <p:nvPr/>
          </p:nvSpPr>
          <p:spPr bwMode="auto">
            <a:xfrm>
              <a:off x="3010" y="6205"/>
              <a:ext cx="43" cy="0"/>
            </a:xfrm>
            <a:prstGeom prst="line">
              <a:avLst/>
            </a:prstGeom>
            <a:noFill/>
            <a:ln w="9525">
              <a:solidFill>
                <a:srgbClr val="000000"/>
              </a:solidFill>
              <a:round/>
              <a:headEnd/>
              <a:tailEnd/>
            </a:ln>
          </p:spPr>
          <p:txBody>
            <a:bodyPr/>
            <a:lstStyle/>
            <a:p>
              <a:endParaRPr lang="en-US"/>
            </a:p>
          </p:txBody>
        </p:sp>
        <p:sp>
          <p:nvSpPr>
            <p:cNvPr id="19346" name="Line 776"/>
            <p:cNvSpPr>
              <a:spLocks noChangeShapeType="1"/>
            </p:cNvSpPr>
            <p:nvPr/>
          </p:nvSpPr>
          <p:spPr bwMode="auto">
            <a:xfrm>
              <a:off x="3139" y="6205"/>
              <a:ext cx="43" cy="0"/>
            </a:xfrm>
            <a:prstGeom prst="line">
              <a:avLst/>
            </a:prstGeom>
            <a:noFill/>
            <a:ln w="9525">
              <a:solidFill>
                <a:srgbClr val="000000"/>
              </a:solidFill>
              <a:round/>
              <a:headEnd/>
              <a:tailEnd/>
            </a:ln>
          </p:spPr>
          <p:txBody>
            <a:bodyPr/>
            <a:lstStyle/>
            <a:p>
              <a:endParaRPr lang="en-US"/>
            </a:p>
          </p:txBody>
        </p:sp>
        <p:sp>
          <p:nvSpPr>
            <p:cNvPr id="19347" name="Line 777"/>
            <p:cNvSpPr>
              <a:spLocks noChangeShapeType="1"/>
            </p:cNvSpPr>
            <p:nvPr/>
          </p:nvSpPr>
          <p:spPr bwMode="auto">
            <a:xfrm>
              <a:off x="3268" y="6205"/>
              <a:ext cx="43" cy="0"/>
            </a:xfrm>
            <a:prstGeom prst="line">
              <a:avLst/>
            </a:prstGeom>
            <a:noFill/>
            <a:ln w="9525">
              <a:solidFill>
                <a:srgbClr val="000000"/>
              </a:solidFill>
              <a:round/>
              <a:headEnd/>
              <a:tailEnd/>
            </a:ln>
          </p:spPr>
          <p:txBody>
            <a:bodyPr/>
            <a:lstStyle/>
            <a:p>
              <a:endParaRPr lang="en-US"/>
            </a:p>
          </p:txBody>
        </p:sp>
        <p:sp>
          <p:nvSpPr>
            <p:cNvPr id="19348" name="Line 778"/>
            <p:cNvSpPr>
              <a:spLocks noChangeShapeType="1"/>
            </p:cNvSpPr>
            <p:nvPr/>
          </p:nvSpPr>
          <p:spPr bwMode="auto">
            <a:xfrm>
              <a:off x="3397" y="6205"/>
              <a:ext cx="43" cy="0"/>
            </a:xfrm>
            <a:prstGeom prst="line">
              <a:avLst/>
            </a:prstGeom>
            <a:noFill/>
            <a:ln w="9525">
              <a:solidFill>
                <a:srgbClr val="000000"/>
              </a:solidFill>
              <a:round/>
              <a:headEnd/>
              <a:tailEnd/>
            </a:ln>
          </p:spPr>
          <p:txBody>
            <a:bodyPr/>
            <a:lstStyle/>
            <a:p>
              <a:endParaRPr lang="en-US"/>
            </a:p>
          </p:txBody>
        </p:sp>
        <p:sp>
          <p:nvSpPr>
            <p:cNvPr id="19349" name="Line 779"/>
            <p:cNvSpPr>
              <a:spLocks noChangeShapeType="1"/>
            </p:cNvSpPr>
            <p:nvPr/>
          </p:nvSpPr>
          <p:spPr bwMode="auto">
            <a:xfrm>
              <a:off x="3784" y="6033"/>
              <a:ext cx="43" cy="0"/>
            </a:xfrm>
            <a:prstGeom prst="line">
              <a:avLst/>
            </a:prstGeom>
            <a:noFill/>
            <a:ln w="9525">
              <a:solidFill>
                <a:srgbClr val="000000"/>
              </a:solidFill>
              <a:round/>
              <a:headEnd/>
              <a:tailEnd/>
            </a:ln>
          </p:spPr>
          <p:txBody>
            <a:bodyPr/>
            <a:lstStyle/>
            <a:p>
              <a:endParaRPr lang="en-US"/>
            </a:p>
          </p:txBody>
        </p:sp>
        <p:sp>
          <p:nvSpPr>
            <p:cNvPr id="19350" name="Line 780"/>
            <p:cNvSpPr>
              <a:spLocks noChangeShapeType="1"/>
            </p:cNvSpPr>
            <p:nvPr/>
          </p:nvSpPr>
          <p:spPr bwMode="auto">
            <a:xfrm>
              <a:off x="3913" y="6033"/>
              <a:ext cx="43" cy="0"/>
            </a:xfrm>
            <a:prstGeom prst="line">
              <a:avLst/>
            </a:prstGeom>
            <a:noFill/>
            <a:ln w="9525">
              <a:solidFill>
                <a:srgbClr val="000000"/>
              </a:solidFill>
              <a:round/>
              <a:headEnd/>
              <a:tailEnd/>
            </a:ln>
          </p:spPr>
          <p:txBody>
            <a:bodyPr/>
            <a:lstStyle/>
            <a:p>
              <a:endParaRPr lang="en-US"/>
            </a:p>
          </p:txBody>
        </p:sp>
        <p:sp>
          <p:nvSpPr>
            <p:cNvPr id="19351" name="Line 781"/>
            <p:cNvSpPr>
              <a:spLocks noChangeShapeType="1"/>
            </p:cNvSpPr>
            <p:nvPr/>
          </p:nvSpPr>
          <p:spPr bwMode="auto">
            <a:xfrm>
              <a:off x="4042" y="6033"/>
              <a:ext cx="43" cy="0"/>
            </a:xfrm>
            <a:prstGeom prst="line">
              <a:avLst/>
            </a:prstGeom>
            <a:noFill/>
            <a:ln w="9525">
              <a:solidFill>
                <a:srgbClr val="000000"/>
              </a:solidFill>
              <a:round/>
              <a:headEnd/>
              <a:tailEnd/>
            </a:ln>
          </p:spPr>
          <p:txBody>
            <a:bodyPr/>
            <a:lstStyle/>
            <a:p>
              <a:endParaRPr lang="en-US"/>
            </a:p>
          </p:txBody>
        </p:sp>
        <p:sp>
          <p:nvSpPr>
            <p:cNvPr id="19352" name="Line 782"/>
            <p:cNvSpPr>
              <a:spLocks noChangeShapeType="1"/>
            </p:cNvSpPr>
            <p:nvPr/>
          </p:nvSpPr>
          <p:spPr bwMode="auto">
            <a:xfrm>
              <a:off x="4171" y="6033"/>
              <a:ext cx="43" cy="0"/>
            </a:xfrm>
            <a:prstGeom prst="line">
              <a:avLst/>
            </a:prstGeom>
            <a:noFill/>
            <a:ln w="9525">
              <a:solidFill>
                <a:srgbClr val="000000"/>
              </a:solidFill>
              <a:round/>
              <a:headEnd/>
              <a:tailEnd/>
            </a:ln>
          </p:spPr>
          <p:txBody>
            <a:bodyPr/>
            <a:lstStyle/>
            <a:p>
              <a:endParaRPr lang="en-US"/>
            </a:p>
          </p:txBody>
        </p:sp>
        <p:sp>
          <p:nvSpPr>
            <p:cNvPr id="19353" name="Line 783"/>
            <p:cNvSpPr>
              <a:spLocks noChangeShapeType="1"/>
            </p:cNvSpPr>
            <p:nvPr/>
          </p:nvSpPr>
          <p:spPr bwMode="auto">
            <a:xfrm>
              <a:off x="3784" y="6205"/>
              <a:ext cx="43" cy="0"/>
            </a:xfrm>
            <a:prstGeom prst="line">
              <a:avLst/>
            </a:prstGeom>
            <a:noFill/>
            <a:ln w="9525">
              <a:solidFill>
                <a:srgbClr val="000000"/>
              </a:solidFill>
              <a:round/>
              <a:headEnd/>
              <a:tailEnd/>
            </a:ln>
          </p:spPr>
          <p:txBody>
            <a:bodyPr/>
            <a:lstStyle/>
            <a:p>
              <a:endParaRPr lang="en-US"/>
            </a:p>
          </p:txBody>
        </p:sp>
        <p:sp>
          <p:nvSpPr>
            <p:cNvPr id="19354" name="Line 784"/>
            <p:cNvSpPr>
              <a:spLocks noChangeShapeType="1"/>
            </p:cNvSpPr>
            <p:nvPr/>
          </p:nvSpPr>
          <p:spPr bwMode="auto">
            <a:xfrm>
              <a:off x="3913" y="6205"/>
              <a:ext cx="43" cy="0"/>
            </a:xfrm>
            <a:prstGeom prst="line">
              <a:avLst/>
            </a:prstGeom>
            <a:noFill/>
            <a:ln w="9525">
              <a:solidFill>
                <a:srgbClr val="000000"/>
              </a:solidFill>
              <a:round/>
              <a:headEnd/>
              <a:tailEnd/>
            </a:ln>
          </p:spPr>
          <p:txBody>
            <a:bodyPr/>
            <a:lstStyle/>
            <a:p>
              <a:endParaRPr lang="en-US"/>
            </a:p>
          </p:txBody>
        </p:sp>
        <p:sp>
          <p:nvSpPr>
            <p:cNvPr id="19355" name="Line 785"/>
            <p:cNvSpPr>
              <a:spLocks noChangeShapeType="1"/>
            </p:cNvSpPr>
            <p:nvPr/>
          </p:nvSpPr>
          <p:spPr bwMode="auto">
            <a:xfrm>
              <a:off x="4042" y="6205"/>
              <a:ext cx="43" cy="0"/>
            </a:xfrm>
            <a:prstGeom prst="line">
              <a:avLst/>
            </a:prstGeom>
            <a:noFill/>
            <a:ln w="9525">
              <a:solidFill>
                <a:srgbClr val="000000"/>
              </a:solidFill>
              <a:round/>
              <a:headEnd/>
              <a:tailEnd/>
            </a:ln>
          </p:spPr>
          <p:txBody>
            <a:bodyPr/>
            <a:lstStyle/>
            <a:p>
              <a:endParaRPr lang="en-US"/>
            </a:p>
          </p:txBody>
        </p:sp>
        <p:sp>
          <p:nvSpPr>
            <p:cNvPr id="19356" name="Line 786"/>
            <p:cNvSpPr>
              <a:spLocks noChangeShapeType="1"/>
            </p:cNvSpPr>
            <p:nvPr/>
          </p:nvSpPr>
          <p:spPr bwMode="auto">
            <a:xfrm>
              <a:off x="4171" y="6205"/>
              <a:ext cx="43" cy="0"/>
            </a:xfrm>
            <a:prstGeom prst="line">
              <a:avLst/>
            </a:prstGeom>
            <a:noFill/>
            <a:ln w="9525">
              <a:solidFill>
                <a:srgbClr val="000000"/>
              </a:solidFill>
              <a:round/>
              <a:headEnd/>
              <a:tailEnd/>
            </a:ln>
          </p:spPr>
          <p:txBody>
            <a:bodyPr/>
            <a:lstStyle/>
            <a:p>
              <a:endParaRPr lang="en-US"/>
            </a:p>
          </p:txBody>
        </p:sp>
        <p:sp>
          <p:nvSpPr>
            <p:cNvPr id="19357" name="Line 787"/>
            <p:cNvSpPr>
              <a:spLocks noChangeShapeType="1"/>
            </p:cNvSpPr>
            <p:nvPr/>
          </p:nvSpPr>
          <p:spPr bwMode="auto">
            <a:xfrm>
              <a:off x="4558" y="6033"/>
              <a:ext cx="43" cy="0"/>
            </a:xfrm>
            <a:prstGeom prst="line">
              <a:avLst/>
            </a:prstGeom>
            <a:noFill/>
            <a:ln w="9525">
              <a:solidFill>
                <a:srgbClr val="000000"/>
              </a:solidFill>
              <a:round/>
              <a:headEnd/>
              <a:tailEnd/>
            </a:ln>
          </p:spPr>
          <p:txBody>
            <a:bodyPr/>
            <a:lstStyle/>
            <a:p>
              <a:endParaRPr lang="en-US"/>
            </a:p>
          </p:txBody>
        </p:sp>
        <p:sp>
          <p:nvSpPr>
            <p:cNvPr id="19358" name="Line 788"/>
            <p:cNvSpPr>
              <a:spLocks noChangeShapeType="1"/>
            </p:cNvSpPr>
            <p:nvPr/>
          </p:nvSpPr>
          <p:spPr bwMode="auto">
            <a:xfrm>
              <a:off x="4687" y="6033"/>
              <a:ext cx="43" cy="0"/>
            </a:xfrm>
            <a:prstGeom prst="line">
              <a:avLst/>
            </a:prstGeom>
            <a:noFill/>
            <a:ln w="9525">
              <a:solidFill>
                <a:srgbClr val="000000"/>
              </a:solidFill>
              <a:round/>
              <a:headEnd/>
              <a:tailEnd/>
            </a:ln>
          </p:spPr>
          <p:txBody>
            <a:bodyPr/>
            <a:lstStyle/>
            <a:p>
              <a:endParaRPr lang="en-US"/>
            </a:p>
          </p:txBody>
        </p:sp>
        <p:sp>
          <p:nvSpPr>
            <p:cNvPr id="19359" name="Line 789"/>
            <p:cNvSpPr>
              <a:spLocks noChangeShapeType="1"/>
            </p:cNvSpPr>
            <p:nvPr/>
          </p:nvSpPr>
          <p:spPr bwMode="auto">
            <a:xfrm>
              <a:off x="4816" y="6033"/>
              <a:ext cx="43" cy="0"/>
            </a:xfrm>
            <a:prstGeom prst="line">
              <a:avLst/>
            </a:prstGeom>
            <a:noFill/>
            <a:ln w="9525">
              <a:solidFill>
                <a:srgbClr val="000000"/>
              </a:solidFill>
              <a:round/>
              <a:headEnd/>
              <a:tailEnd/>
            </a:ln>
          </p:spPr>
          <p:txBody>
            <a:bodyPr/>
            <a:lstStyle/>
            <a:p>
              <a:endParaRPr lang="en-US"/>
            </a:p>
          </p:txBody>
        </p:sp>
        <p:sp>
          <p:nvSpPr>
            <p:cNvPr id="19360" name="Line 790"/>
            <p:cNvSpPr>
              <a:spLocks noChangeShapeType="1"/>
            </p:cNvSpPr>
            <p:nvPr/>
          </p:nvSpPr>
          <p:spPr bwMode="auto">
            <a:xfrm>
              <a:off x="4945" y="6033"/>
              <a:ext cx="43" cy="0"/>
            </a:xfrm>
            <a:prstGeom prst="line">
              <a:avLst/>
            </a:prstGeom>
            <a:noFill/>
            <a:ln w="9525">
              <a:solidFill>
                <a:srgbClr val="000000"/>
              </a:solidFill>
              <a:round/>
              <a:headEnd/>
              <a:tailEnd/>
            </a:ln>
          </p:spPr>
          <p:txBody>
            <a:bodyPr/>
            <a:lstStyle/>
            <a:p>
              <a:endParaRPr lang="en-US"/>
            </a:p>
          </p:txBody>
        </p:sp>
        <p:sp>
          <p:nvSpPr>
            <p:cNvPr id="19361" name="Line 791"/>
            <p:cNvSpPr>
              <a:spLocks noChangeShapeType="1"/>
            </p:cNvSpPr>
            <p:nvPr/>
          </p:nvSpPr>
          <p:spPr bwMode="auto">
            <a:xfrm>
              <a:off x="5332" y="6033"/>
              <a:ext cx="43" cy="0"/>
            </a:xfrm>
            <a:prstGeom prst="line">
              <a:avLst/>
            </a:prstGeom>
            <a:noFill/>
            <a:ln w="9525">
              <a:solidFill>
                <a:srgbClr val="000000"/>
              </a:solidFill>
              <a:round/>
              <a:headEnd/>
              <a:tailEnd/>
            </a:ln>
          </p:spPr>
          <p:txBody>
            <a:bodyPr/>
            <a:lstStyle/>
            <a:p>
              <a:endParaRPr lang="en-US"/>
            </a:p>
          </p:txBody>
        </p:sp>
        <p:sp>
          <p:nvSpPr>
            <p:cNvPr id="19362" name="Line 792"/>
            <p:cNvSpPr>
              <a:spLocks noChangeShapeType="1"/>
            </p:cNvSpPr>
            <p:nvPr/>
          </p:nvSpPr>
          <p:spPr bwMode="auto">
            <a:xfrm>
              <a:off x="5461" y="6033"/>
              <a:ext cx="43" cy="0"/>
            </a:xfrm>
            <a:prstGeom prst="line">
              <a:avLst/>
            </a:prstGeom>
            <a:noFill/>
            <a:ln w="9525">
              <a:solidFill>
                <a:srgbClr val="000000"/>
              </a:solidFill>
              <a:round/>
              <a:headEnd/>
              <a:tailEnd/>
            </a:ln>
          </p:spPr>
          <p:txBody>
            <a:bodyPr/>
            <a:lstStyle/>
            <a:p>
              <a:endParaRPr lang="en-US"/>
            </a:p>
          </p:txBody>
        </p:sp>
        <p:sp>
          <p:nvSpPr>
            <p:cNvPr id="19363" name="Line 793"/>
            <p:cNvSpPr>
              <a:spLocks noChangeShapeType="1"/>
            </p:cNvSpPr>
            <p:nvPr/>
          </p:nvSpPr>
          <p:spPr bwMode="auto">
            <a:xfrm>
              <a:off x="5590" y="6033"/>
              <a:ext cx="43" cy="0"/>
            </a:xfrm>
            <a:prstGeom prst="line">
              <a:avLst/>
            </a:prstGeom>
            <a:noFill/>
            <a:ln w="9525">
              <a:solidFill>
                <a:srgbClr val="000000"/>
              </a:solidFill>
              <a:round/>
              <a:headEnd/>
              <a:tailEnd/>
            </a:ln>
          </p:spPr>
          <p:txBody>
            <a:bodyPr/>
            <a:lstStyle/>
            <a:p>
              <a:endParaRPr lang="en-US"/>
            </a:p>
          </p:txBody>
        </p:sp>
        <p:sp>
          <p:nvSpPr>
            <p:cNvPr id="19364" name="Line 794"/>
            <p:cNvSpPr>
              <a:spLocks noChangeShapeType="1"/>
            </p:cNvSpPr>
            <p:nvPr/>
          </p:nvSpPr>
          <p:spPr bwMode="auto">
            <a:xfrm>
              <a:off x="5719" y="6033"/>
              <a:ext cx="43" cy="0"/>
            </a:xfrm>
            <a:prstGeom prst="line">
              <a:avLst/>
            </a:prstGeom>
            <a:noFill/>
            <a:ln w="9525">
              <a:solidFill>
                <a:srgbClr val="000000"/>
              </a:solidFill>
              <a:round/>
              <a:headEnd/>
              <a:tailEnd/>
            </a:ln>
          </p:spPr>
          <p:txBody>
            <a:bodyPr/>
            <a:lstStyle/>
            <a:p>
              <a:endParaRPr lang="en-US"/>
            </a:p>
          </p:txBody>
        </p:sp>
        <p:sp>
          <p:nvSpPr>
            <p:cNvPr id="19365" name="Line 795"/>
            <p:cNvSpPr>
              <a:spLocks noChangeShapeType="1"/>
            </p:cNvSpPr>
            <p:nvPr/>
          </p:nvSpPr>
          <p:spPr bwMode="auto">
            <a:xfrm>
              <a:off x="4558" y="6205"/>
              <a:ext cx="43" cy="0"/>
            </a:xfrm>
            <a:prstGeom prst="line">
              <a:avLst/>
            </a:prstGeom>
            <a:noFill/>
            <a:ln w="9525">
              <a:solidFill>
                <a:srgbClr val="000000"/>
              </a:solidFill>
              <a:round/>
              <a:headEnd/>
              <a:tailEnd/>
            </a:ln>
          </p:spPr>
          <p:txBody>
            <a:bodyPr/>
            <a:lstStyle/>
            <a:p>
              <a:endParaRPr lang="en-US"/>
            </a:p>
          </p:txBody>
        </p:sp>
        <p:sp>
          <p:nvSpPr>
            <p:cNvPr id="19366" name="Line 796"/>
            <p:cNvSpPr>
              <a:spLocks noChangeShapeType="1"/>
            </p:cNvSpPr>
            <p:nvPr/>
          </p:nvSpPr>
          <p:spPr bwMode="auto">
            <a:xfrm>
              <a:off x="4687" y="6205"/>
              <a:ext cx="43" cy="0"/>
            </a:xfrm>
            <a:prstGeom prst="line">
              <a:avLst/>
            </a:prstGeom>
            <a:noFill/>
            <a:ln w="9525">
              <a:solidFill>
                <a:srgbClr val="000000"/>
              </a:solidFill>
              <a:round/>
              <a:headEnd/>
              <a:tailEnd/>
            </a:ln>
          </p:spPr>
          <p:txBody>
            <a:bodyPr/>
            <a:lstStyle/>
            <a:p>
              <a:endParaRPr lang="en-US"/>
            </a:p>
          </p:txBody>
        </p:sp>
        <p:sp>
          <p:nvSpPr>
            <p:cNvPr id="19367" name="Line 797"/>
            <p:cNvSpPr>
              <a:spLocks noChangeShapeType="1"/>
            </p:cNvSpPr>
            <p:nvPr/>
          </p:nvSpPr>
          <p:spPr bwMode="auto">
            <a:xfrm>
              <a:off x="4816" y="6205"/>
              <a:ext cx="43" cy="0"/>
            </a:xfrm>
            <a:prstGeom prst="line">
              <a:avLst/>
            </a:prstGeom>
            <a:noFill/>
            <a:ln w="9525">
              <a:solidFill>
                <a:srgbClr val="000000"/>
              </a:solidFill>
              <a:round/>
              <a:headEnd/>
              <a:tailEnd/>
            </a:ln>
          </p:spPr>
          <p:txBody>
            <a:bodyPr/>
            <a:lstStyle/>
            <a:p>
              <a:endParaRPr lang="en-US"/>
            </a:p>
          </p:txBody>
        </p:sp>
        <p:sp>
          <p:nvSpPr>
            <p:cNvPr id="19368" name="Line 798"/>
            <p:cNvSpPr>
              <a:spLocks noChangeShapeType="1"/>
            </p:cNvSpPr>
            <p:nvPr/>
          </p:nvSpPr>
          <p:spPr bwMode="auto">
            <a:xfrm>
              <a:off x="4945" y="6205"/>
              <a:ext cx="43" cy="0"/>
            </a:xfrm>
            <a:prstGeom prst="line">
              <a:avLst/>
            </a:prstGeom>
            <a:noFill/>
            <a:ln w="9525">
              <a:solidFill>
                <a:srgbClr val="000000"/>
              </a:solidFill>
              <a:round/>
              <a:headEnd/>
              <a:tailEnd/>
            </a:ln>
          </p:spPr>
          <p:txBody>
            <a:bodyPr/>
            <a:lstStyle/>
            <a:p>
              <a:endParaRPr lang="en-US"/>
            </a:p>
          </p:txBody>
        </p:sp>
        <p:sp>
          <p:nvSpPr>
            <p:cNvPr id="19369" name="Line 799"/>
            <p:cNvSpPr>
              <a:spLocks noChangeShapeType="1"/>
            </p:cNvSpPr>
            <p:nvPr/>
          </p:nvSpPr>
          <p:spPr bwMode="auto">
            <a:xfrm>
              <a:off x="6235" y="6033"/>
              <a:ext cx="43" cy="0"/>
            </a:xfrm>
            <a:prstGeom prst="line">
              <a:avLst/>
            </a:prstGeom>
            <a:noFill/>
            <a:ln w="9525">
              <a:solidFill>
                <a:srgbClr val="000000"/>
              </a:solidFill>
              <a:round/>
              <a:headEnd/>
              <a:tailEnd/>
            </a:ln>
          </p:spPr>
          <p:txBody>
            <a:bodyPr/>
            <a:lstStyle/>
            <a:p>
              <a:endParaRPr lang="en-US"/>
            </a:p>
          </p:txBody>
        </p:sp>
        <p:sp>
          <p:nvSpPr>
            <p:cNvPr id="19370" name="Line 800"/>
            <p:cNvSpPr>
              <a:spLocks noChangeShapeType="1"/>
            </p:cNvSpPr>
            <p:nvPr/>
          </p:nvSpPr>
          <p:spPr bwMode="auto">
            <a:xfrm>
              <a:off x="6364" y="6033"/>
              <a:ext cx="43" cy="0"/>
            </a:xfrm>
            <a:prstGeom prst="line">
              <a:avLst/>
            </a:prstGeom>
            <a:noFill/>
            <a:ln w="9525">
              <a:solidFill>
                <a:srgbClr val="000000"/>
              </a:solidFill>
              <a:round/>
              <a:headEnd/>
              <a:tailEnd/>
            </a:ln>
          </p:spPr>
          <p:txBody>
            <a:bodyPr/>
            <a:lstStyle/>
            <a:p>
              <a:endParaRPr lang="en-US"/>
            </a:p>
          </p:txBody>
        </p:sp>
        <p:sp>
          <p:nvSpPr>
            <p:cNvPr id="19371" name="Line 801"/>
            <p:cNvSpPr>
              <a:spLocks noChangeShapeType="1"/>
            </p:cNvSpPr>
            <p:nvPr/>
          </p:nvSpPr>
          <p:spPr bwMode="auto">
            <a:xfrm>
              <a:off x="6493" y="6033"/>
              <a:ext cx="43" cy="0"/>
            </a:xfrm>
            <a:prstGeom prst="line">
              <a:avLst/>
            </a:prstGeom>
            <a:noFill/>
            <a:ln w="9525">
              <a:solidFill>
                <a:srgbClr val="000000"/>
              </a:solidFill>
              <a:round/>
              <a:headEnd/>
              <a:tailEnd/>
            </a:ln>
          </p:spPr>
          <p:txBody>
            <a:bodyPr/>
            <a:lstStyle/>
            <a:p>
              <a:endParaRPr lang="en-US"/>
            </a:p>
          </p:txBody>
        </p:sp>
        <p:sp>
          <p:nvSpPr>
            <p:cNvPr id="19372" name="Line 802"/>
            <p:cNvSpPr>
              <a:spLocks noChangeShapeType="1"/>
            </p:cNvSpPr>
            <p:nvPr/>
          </p:nvSpPr>
          <p:spPr bwMode="auto">
            <a:xfrm>
              <a:off x="6622" y="6033"/>
              <a:ext cx="43" cy="0"/>
            </a:xfrm>
            <a:prstGeom prst="line">
              <a:avLst/>
            </a:prstGeom>
            <a:noFill/>
            <a:ln w="9525">
              <a:solidFill>
                <a:srgbClr val="000000"/>
              </a:solidFill>
              <a:round/>
              <a:headEnd/>
              <a:tailEnd/>
            </a:ln>
          </p:spPr>
          <p:txBody>
            <a:bodyPr/>
            <a:lstStyle/>
            <a:p>
              <a:endParaRPr lang="en-US"/>
            </a:p>
          </p:txBody>
        </p:sp>
        <p:sp>
          <p:nvSpPr>
            <p:cNvPr id="19373" name="Line 803"/>
            <p:cNvSpPr>
              <a:spLocks noChangeShapeType="1"/>
            </p:cNvSpPr>
            <p:nvPr/>
          </p:nvSpPr>
          <p:spPr bwMode="auto">
            <a:xfrm>
              <a:off x="5332" y="6205"/>
              <a:ext cx="43" cy="0"/>
            </a:xfrm>
            <a:prstGeom prst="line">
              <a:avLst/>
            </a:prstGeom>
            <a:noFill/>
            <a:ln w="9525">
              <a:solidFill>
                <a:srgbClr val="000000"/>
              </a:solidFill>
              <a:round/>
              <a:headEnd/>
              <a:tailEnd/>
            </a:ln>
          </p:spPr>
          <p:txBody>
            <a:bodyPr/>
            <a:lstStyle/>
            <a:p>
              <a:endParaRPr lang="en-US"/>
            </a:p>
          </p:txBody>
        </p:sp>
        <p:sp>
          <p:nvSpPr>
            <p:cNvPr id="19374" name="Line 804"/>
            <p:cNvSpPr>
              <a:spLocks noChangeShapeType="1"/>
            </p:cNvSpPr>
            <p:nvPr/>
          </p:nvSpPr>
          <p:spPr bwMode="auto">
            <a:xfrm>
              <a:off x="5461" y="6205"/>
              <a:ext cx="43" cy="0"/>
            </a:xfrm>
            <a:prstGeom prst="line">
              <a:avLst/>
            </a:prstGeom>
            <a:noFill/>
            <a:ln w="9525">
              <a:solidFill>
                <a:srgbClr val="000000"/>
              </a:solidFill>
              <a:round/>
              <a:headEnd/>
              <a:tailEnd/>
            </a:ln>
          </p:spPr>
          <p:txBody>
            <a:bodyPr/>
            <a:lstStyle/>
            <a:p>
              <a:endParaRPr lang="en-US"/>
            </a:p>
          </p:txBody>
        </p:sp>
        <p:sp>
          <p:nvSpPr>
            <p:cNvPr id="19375" name="Line 805"/>
            <p:cNvSpPr>
              <a:spLocks noChangeShapeType="1"/>
            </p:cNvSpPr>
            <p:nvPr/>
          </p:nvSpPr>
          <p:spPr bwMode="auto">
            <a:xfrm>
              <a:off x="5590" y="6205"/>
              <a:ext cx="43" cy="0"/>
            </a:xfrm>
            <a:prstGeom prst="line">
              <a:avLst/>
            </a:prstGeom>
            <a:noFill/>
            <a:ln w="9525">
              <a:solidFill>
                <a:srgbClr val="000000"/>
              </a:solidFill>
              <a:round/>
              <a:headEnd/>
              <a:tailEnd/>
            </a:ln>
          </p:spPr>
          <p:txBody>
            <a:bodyPr/>
            <a:lstStyle/>
            <a:p>
              <a:endParaRPr lang="en-US"/>
            </a:p>
          </p:txBody>
        </p:sp>
        <p:sp>
          <p:nvSpPr>
            <p:cNvPr id="19376" name="Line 806"/>
            <p:cNvSpPr>
              <a:spLocks noChangeShapeType="1"/>
            </p:cNvSpPr>
            <p:nvPr/>
          </p:nvSpPr>
          <p:spPr bwMode="auto">
            <a:xfrm>
              <a:off x="5719" y="6205"/>
              <a:ext cx="43" cy="0"/>
            </a:xfrm>
            <a:prstGeom prst="line">
              <a:avLst/>
            </a:prstGeom>
            <a:noFill/>
            <a:ln w="9525">
              <a:solidFill>
                <a:srgbClr val="000000"/>
              </a:solidFill>
              <a:round/>
              <a:headEnd/>
              <a:tailEnd/>
            </a:ln>
          </p:spPr>
          <p:txBody>
            <a:bodyPr/>
            <a:lstStyle/>
            <a:p>
              <a:endParaRPr lang="en-US"/>
            </a:p>
          </p:txBody>
        </p:sp>
        <p:sp>
          <p:nvSpPr>
            <p:cNvPr id="19377" name="Line 807"/>
            <p:cNvSpPr>
              <a:spLocks noChangeShapeType="1"/>
            </p:cNvSpPr>
            <p:nvPr/>
          </p:nvSpPr>
          <p:spPr bwMode="auto">
            <a:xfrm>
              <a:off x="7009" y="6033"/>
              <a:ext cx="43" cy="0"/>
            </a:xfrm>
            <a:prstGeom prst="line">
              <a:avLst/>
            </a:prstGeom>
            <a:noFill/>
            <a:ln w="9525">
              <a:solidFill>
                <a:srgbClr val="000000"/>
              </a:solidFill>
              <a:round/>
              <a:headEnd/>
              <a:tailEnd/>
            </a:ln>
          </p:spPr>
          <p:txBody>
            <a:bodyPr/>
            <a:lstStyle/>
            <a:p>
              <a:endParaRPr lang="en-US"/>
            </a:p>
          </p:txBody>
        </p:sp>
        <p:sp>
          <p:nvSpPr>
            <p:cNvPr id="19378" name="Line 808"/>
            <p:cNvSpPr>
              <a:spLocks noChangeShapeType="1"/>
            </p:cNvSpPr>
            <p:nvPr/>
          </p:nvSpPr>
          <p:spPr bwMode="auto">
            <a:xfrm>
              <a:off x="7138" y="6033"/>
              <a:ext cx="43" cy="0"/>
            </a:xfrm>
            <a:prstGeom prst="line">
              <a:avLst/>
            </a:prstGeom>
            <a:noFill/>
            <a:ln w="9525">
              <a:solidFill>
                <a:srgbClr val="000000"/>
              </a:solidFill>
              <a:round/>
              <a:headEnd/>
              <a:tailEnd/>
            </a:ln>
          </p:spPr>
          <p:txBody>
            <a:bodyPr/>
            <a:lstStyle/>
            <a:p>
              <a:endParaRPr lang="en-US"/>
            </a:p>
          </p:txBody>
        </p:sp>
        <p:sp>
          <p:nvSpPr>
            <p:cNvPr id="19379" name="Line 809"/>
            <p:cNvSpPr>
              <a:spLocks noChangeShapeType="1"/>
            </p:cNvSpPr>
            <p:nvPr/>
          </p:nvSpPr>
          <p:spPr bwMode="auto">
            <a:xfrm>
              <a:off x="7267" y="6033"/>
              <a:ext cx="43" cy="0"/>
            </a:xfrm>
            <a:prstGeom prst="line">
              <a:avLst/>
            </a:prstGeom>
            <a:noFill/>
            <a:ln w="9525">
              <a:solidFill>
                <a:srgbClr val="000000"/>
              </a:solidFill>
              <a:round/>
              <a:headEnd/>
              <a:tailEnd/>
            </a:ln>
          </p:spPr>
          <p:txBody>
            <a:bodyPr/>
            <a:lstStyle/>
            <a:p>
              <a:endParaRPr lang="en-US"/>
            </a:p>
          </p:txBody>
        </p:sp>
        <p:sp>
          <p:nvSpPr>
            <p:cNvPr id="19380" name="Line 810"/>
            <p:cNvSpPr>
              <a:spLocks noChangeShapeType="1"/>
            </p:cNvSpPr>
            <p:nvPr/>
          </p:nvSpPr>
          <p:spPr bwMode="auto">
            <a:xfrm>
              <a:off x="7396" y="6033"/>
              <a:ext cx="43" cy="0"/>
            </a:xfrm>
            <a:prstGeom prst="line">
              <a:avLst/>
            </a:prstGeom>
            <a:noFill/>
            <a:ln w="9525">
              <a:solidFill>
                <a:srgbClr val="000000"/>
              </a:solidFill>
              <a:round/>
              <a:headEnd/>
              <a:tailEnd/>
            </a:ln>
          </p:spPr>
          <p:txBody>
            <a:bodyPr/>
            <a:lstStyle/>
            <a:p>
              <a:endParaRPr lang="en-US"/>
            </a:p>
          </p:txBody>
        </p:sp>
        <p:sp>
          <p:nvSpPr>
            <p:cNvPr id="19381" name="Line 811"/>
            <p:cNvSpPr>
              <a:spLocks noChangeShapeType="1"/>
            </p:cNvSpPr>
            <p:nvPr/>
          </p:nvSpPr>
          <p:spPr bwMode="auto">
            <a:xfrm>
              <a:off x="6235" y="6205"/>
              <a:ext cx="43" cy="0"/>
            </a:xfrm>
            <a:prstGeom prst="line">
              <a:avLst/>
            </a:prstGeom>
            <a:noFill/>
            <a:ln w="9525">
              <a:solidFill>
                <a:srgbClr val="000000"/>
              </a:solidFill>
              <a:round/>
              <a:headEnd/>
              <a:tailEnd/>
            </a:ln>
          </p:spPr>
          <p:txBody>
            <a:bodyPr/>
            <a:lstStyle/>
            <a:p>
              <a:endParaRPr lang="en-US"/>
            </a:p>
          </p:txBody>
        </p:sp>
        <p:sp>
          <p:nvSpPr>
            <p:cNvPr id="19382" name="Line 812"/>
            <p:cNvSpPr>
              <a:spLocks noChangeShapeType="1"/>
            </p:cNvSpPr>
            <p:nvPr/>
          </p:nvSpPr>
          <p:spPr bwMode="auto">
            <a:xfrm>
              <a:off x="6364" y="6205"/>
              <a:ext cx="43" cy="0"/>
            </a:xfrm>
            <a:prstGeom prst="line">
              <a:avLst/>
            </a:prstGeom>
            <a:noFill/>
            <a:ln w="9525">
              <a:solidFill>
                <a:srgbClr val="000000"/>
              </a:solidFill>
              <a:round/>
              <a:headEnd/>
              <a:tailEnd/>
            </a:ln>
          </p:spPr>
          <p:txBody>
            <a:bodyPr/>
            <a:lstStyle/>
            <a:p>
              <a:endParaRPr lang="en-US"/>
            </a:p>
          </p:txBody>
        </p:sp>
        <p:sp>
          <p:nvSpPr>
            <p:cNvPr id="19383" name="Line 813"/>
            <p:cNvSpPr>
              <a:spLocks noChangeShapeType="1"/>
            </p:cNvSpPr>
            <p:nvPr/>
          </p:nvSpPr>
          <p:spPr bwMode="auto">
            <a:xfrm>
              <a:off x="6493" y="6205"/>
              <a:ext cx="43" cy="0"/>
            </a:xfrm>
            <a:prstGeom prst="line">
              <a:avLst/>
            </a:prstGeom>
            <a:noFill/>
            <a:ln w="9525">
              <a:solidFill>
                <a:srgbClr val="000000"/>
              </a:solidFill>
              <a:round/>
              <a:headEnd/>
              <a:tailEnd/>
            </a:ln>
          </p:spPr>
          <p:txBody>
            <a:bodyPr/>
            <a:lstStyle/>
            <a:p>
              <a:endParaRPr lang="en-US"/>
            </a:p>
          </p:txBody>
        </p:sp>
        <p:sp>
          <p:nvSpPr>
            <p:cNvPr id="19384" name="Line 814"/>
            <p:cNvSpPr>
              <a:spLocks noChangeShapeType="1"/>
            </p:cNvSpPr>
            <p:nvPr/>
          </p:nvSpPr>
          <p:spPr bwMode="auto">
            <a:xfrm>
              <a:off x="6622" y="6205"/>
              <a:ext cx="43" cy="0"/>
            </a:xfrm>
            <a:prstGeom prst="line">
              <a:avLst/>
            </a:prstGeom>
            <a:noFill/>
            <a:ln w="9525">
              <a:solidFill>
                <a:srgbClr val="000000"/>
              </a:solidFill>
              <a:round/>
              <a:headEnd/>
              <a:tailEnd/>
            </a:ln>
          </p:spPr>
          <p:txBody>
            <a:bodyPr/>
            <a:lstStyle/>
            <a:p>
              <a:endParaRPr lang="en-US"/>
            </a:p>
          </p:txBody>
        </p:sp>
        <p:sp>
          <p:nvSpPr>
            <p:cNvPr id="19385" name="Line 815"/>
            <p:cNvSpPr>
              <a:spLocks noChangeShapeType="1"/>
            </p:cNvSpPr>
            <p:nvPr/>
          </p:nvSpPr>
          <p:spPr bwMode="auto">
            <a:xfrm>
              <a:off x="7783" y="6033"/>
              <a:ext cx="43" cy="0"/>
            </a:xfrm>
            <a:prstGeom prst="line">
              <a:avLst/>
            </a:prstGeom>
            <a:noFill/>
            <a:ln w="9525">
              <a:solidFill>
                <a:srgbClr val="000000"/>
              </a:solidFill>
              <a:round/>
              <a:headEnd/>
              <a:tailEnd/>
            </a:ln>
          </p:spPr>
          <p:txBody>
            <a:bodyPr/>
            <a:lstStyle/>
            <a:p>
              <a:endParaRPr lang="en-US"/>
            </a:p>
          </p:txBody>
        </p:sp>
        <p:sp>
          <p:nvSpPr>
            <p:cNvPr id="19386" name="Line 816"/>
            <p:cNvSpPr>
              <a:spLocks noChangeShapeType="1"/>
            </p:cNvSpPr>
            <p:nvPr/>
          </p:nvSpPr>
          <p:spPr bwMode="auto">
            <a:xfrm>
              <a:off x="7912" y="6033"/>
              <a:ext cx="43" cy="0"/>
            </a:xfrm>
            <a:prstGeom prst="line">
              <a:avLst/>
            </a:prstGeom>
            <a:noFill/>
            <a:ln w="9525">
              <a:solidFill>
                <a:srgbClr val="000000"/>
              </a:solidFill>
              <a:round/>
              <a:headEnd/>
              <a:tailEnd/>
            </a:ln>
          </p:spPr>
          <p:txBody>
            <a:bodyPr/>
            <a:lstStyle/>
            <a:p>
              <a:endParaRPr lang="en-US"/>
            </a:p>
          </p:txBody>
        </p:sp>
        <p:sp>
          <p:nvSpPr>
            <p:cNvPr id="19387" name="Line 817"/>
            <p:cNvSpPr>
              <a:spLocks noChangeShapeType="1"/>
            </p:cNvSpPr>
            <p:nvPr/>
          </p:nvSpPr>
          <p:spPr bwMode="auto">
            <a:xfrm>
              <a:off x="8041" y="6033"/>
              <a:ext cx="43" cy="0"/>
            </a:xfrm>
            <a:prstGeom prst="line">
              <a:avLst/>
            </a:prstGeom>
            <a:noFill/>
            <a:ln w="9525">
              <a:solidFill>
                <a:srgbClr val="000000"/>
              </a:solidFill>
              <a:round/>
              <a:headEnd/>
              <a:tailEnd/>
            </a:ln>
          </p:spPr>
          <p:txBody>
            <a:bodyPr/>
            <a:lstStyle/>
            <a:p>
              <a:endParaRPr lang="en-US"/>
            </a:p>
          </p:txBody>
        </p:sp>
        <p:sp>
          <p:nvSpPr>
            <p:cNvPr id="19388" name="Line 818"/>
            <p:cNvSpPr>
              <a:spLocks noChangeShapeType="1"/>
            </p:cNvSpPr>
            <p:nvPr/>
          </p:nvSpPr>
          <p:spPr bwMode="auto">
            <a:xfrm>
              <a:off x="8170" y="6033"/>
              <a:ext cx="43" cy="0"/>
            </a:xfrm>
            <a:prstGeom prst="line">
              <a:avLst/>
            </a:prstGeom>
            <a:noFill/>
            <a:ln w="9525">
              <a:solidFill>
                <a:srgbClr val="000000"/>
              </a:solidFill>
              <a:round/>
              <a:headEnd/>
              <a:tailEnd/>
            </a:ln>
          </p:spPr>
          <p:txBody>
            <a:bodyPr/>
            <a:lstStyle/>
            <a:p>
              <a:endParaRPr lang="en-US"/>
            </a:p>
          </p:txBody>
        </p:sp>
        <p:sp>
          <p:nvSpPr>
            <p:cNvPr id="19389" name="Line 819"/>
            <p:cNvSpPr>
              <a:spLocks noChangeShapeType="1"/>
            </p:cNvSpPr>
            <p:nvPr/>
          </p:nvSpPr>
          <p:spPr bwMode="auto">
            <a:xfrm>
              <a:off x="7783" y="6205"/>
              <a:ext cx="43" cy="0"/>
            </a:xfrm>
            <a:prstGeom prst="line">
              <a:avLst/>
            </a:prstGeom>
            <a:noFill/>
            <a:ln w="9525">
              <a:solidFill>
                <a:srgbClr val="000000"/>
              </a:solidFill>
              <a:round/>
              <a:headEnd/>
              <a:tailEnd/>
            </a:ln>
          </p:spPr>
          <p:txBody>
            <a:bodyPr/>
            <a:lstStyle/>
            <a:p>
              <a:endParaRPr lang="en-US"/>
            </a:p>
          </p:txBody>
        </p:sp>
        <p:sp>
          <p:nvSpPr>
            <p:cNvPr id="19390" name="Line 820"/>
            <p:cNvSpPr>
              <a:spLocks noChangeShapeType="1"/>
            </p:cNvSpPr>
            <p:nvPr/>
          </p:nvSpPr>
          <p:spPr bwMode="auto">
            <a:xfrm>
              <a:off x="7912" y="6205"/>
              <a:ext cx="43" cy="0"/>
            </a:xfrm>
            <a:prstGeom prst="line">
              <a:avLst/>
            </a:prstGeom>
            <a:noFill/>
            <a:ln w="9525">
              <a:solidFill>
                <a:srgbClr val="000000"/>
              </a:solidFill>
              <a:round/>
              <a:headEnd/>
              <a:tailEnd/>
            </a:ln>
          </p:spPr>
          <p:txBody>
            <a:bodyPr/>
            <a:lstStyle/>
            <a:p>
              <a:endParaRPr lang="en-US"/>
            </a:p>
          </p:txBody>
        </p:sp>
        <p:sp>
          <p:nvSpPr>
            <p:cNvPr id="19391" name="Line 821"/>
            <p:cNvSpPr>
              <a:spLocks noChangeShapeType="1"/>
            </p:cNvSpPr>
            <p:nvPr/>
          </p:nvSpPr>
          <p:spPr bwMode="auto">
            <a:xfrm>
              <a:off x="8041" y="6205"/>
              <a:ext cx="43" cy="0"/>
            </a:xfrm>
            <a:prstGeom prst="line">
              <a:avLst/>
            </a:prstGeom>
            <a:noFill/>
            <a:ln w="9525">
              <a:solidFill>
                <a:srgbClr val="000000"/>
              </a:solidFill>
              <a:round/>
              <a:headEnd/>
              <a:tailEnd/>
            </a:ln>
          </p:spPr>
          <p:txBody>
            <a:bodyPr/>
            <a:lstStyle/>
            <a:p>
              <a:endParaRPr lang="en-US"/>
            </a:p>
          </p:txBody>
        </p:sp>
        <p:sp>
          <p:nvSpPr>
            <p:cNvPr id="19392" name="Line 822"/>
            <p:cNvSpPr>
              <a:spLocks noChangeShapeType="1"/>
            </p:cNvSpPr>
            <p:nvPr/>
          </p:nvSpPr>
          <p:spPr bwMode="auto">
            <a:xfrm>
              <a:off x="8170" y="6205"/>
              <a:ext cx="43" cy="0"/>
            </a:xfrm>
            <a:prstGeom prst="line">
              <a:avLst/>
            </a:prstGeom>
            <a:noFill/>
            <a:ln w="9525">
              <a:solidFill>
                <a:srgbClr val="000000"/>
              </a:solidFill>
              <a:round/>
              <a:headEnd/>
              <a:tailEnd/>
            </a:ln>
          </p:spPr>
          <p:txBody>
            <a:bodyPr/>
            <a:lstStyle/>
            <a:p>
              <a:endParaRPr lang="en-US"/>
            </a:p>
          </p:txBody>
        </p:sp>
        <p:sp>
          <p:nvSpPr>
            <p:cNvPr id="19393" name="Line 823"/>
            <p:cNvSpPr>
              <a:spLocks noChangeShapeType="1"/>
            </p:cNvSpPr>
            <p:nvPr/>
          </p:nvSpPr>
          <p:spPr bwMode="auto">
            <a:xfrm>
              <a:off x="8557" y="6033"/>
              <a:ext cx="43" cy="0"/>
            </a:xfrm>
            <a:prstGeom prst="line">
              <a:avLst/>
            </a:prstGeom>
            <a:noFill/>
            <a:ln w="9525">
              <a:solidFill>
                <a:srgbClr val="000000"/>
              </a:solidFill>
              <a:round/>
              <a:headEnd/>
              <a:tailEnd/>
            </a:ln>
          </p:spPr>
          <p:txBody>
            <a:bodyPr/>
            <a:lstStyle/>
            <a:p>
              <a:endParaRPr lang="en-US"/>
            </a:p>
          </p:txBody>
        </p:sp>
        <p:sp>
          <p:nvSpPr>
            <p:cNvPr id="19394" name="Line 824"/>
            <p:cNvSpPr>
              <a:spLocks noChangeShapeType="1"/>
            </p:cNvSpPr>
            <p:nvPr/>
          </p:nvSpPr>
          <p:spPr bwMode="auto">
            <a:xfrm>
              <a:off x="8686" y="6033"/>
              <a:ext cx="43" cy="0"/>
            </a:xfrm>
            <a:prstGeom prst="line">
              <a:avLst/>
            </a:prstGeom>
            <a:noFill/>
            <a:ln w="9525">
              <a:solidFill>
                <a:srgbClr val="000000"/>
              </a:solidFill>
              <a:round/>
              <a:headEnd/>
              <a:tailEnd/>
            </a:ln>
          </p:spPr>
          <p:txBody>
            <a:bodyPr/>
            <a:lstStyle/>
            <a:p>
              <a:endParaRPr lang="en-US"/>
            </a:p>
          </p:txBody>
        </p:sp>
        <p:sp>
          <p:nvSpPr>
            <p:cNvPr id="19395" name="Line 825"/>
            <p:cNvSpPr>
              <a:spLocks noChangeShapeType="1"/>
            </p:cNvSpPr>
            <p:nvPr/>
          </p:nvSpPr>
          <p:spPr bwMode="auto">
            <a:xfrm>
              <a:off x="8815" y="6033"/>
              <a:ext cx="43" cy="0"/>
            </a:xfrm>
            <a:prstGeom prst="line">
              <a:avLst/>
            </a:prstGeom>
            <a:noFill/>
            <a:ln w="9525">
              <a:solidFill>
                <a:srgbClr val="000000"/>
              </a:solidFill>
              <a:round/>
              <a:headEnd/>
              <a:tailEnd/>
            </a:ln>
          </p:spPr>
          <p:txBody>
            <a:bodyPr/>
            <a:lstStyle/>
            <a:p>
              <a:endParaRPr lang="en-US"/>
            </a:p>
          </p:txBody>
        </p:sp>
        <p:sp>
          <p:nvSpPr>
            <p:cNvPr id="19396" name="Line 826"/>
            <p:cNvSpPr>
              <a:spLocks noChangeShapeType="1"/>
            </p:cNvSpPr>
            <p:nvPr/>
          </p:nvSpPr>
          <p:spPr bwMode="auto">
            <a:xfrm>
              <a:off x="8944" y="6033"/>
              <a:ext cx="43" cy="0"/>
            </a:xfrm>
            <a:prstGeom prst="line">
              <a:avLst/>
            </a:prstGeom>
            <a:noFill/>
            <a:ln w="9525">
              <a:solidFill>
                <a:srgbClr val="000000"/>
              </a:solidFill>
              <a:round/>
              <a:headEnd/>
              <a:tailEnd/>
            </a:ln>
          </p:spPr>
          <p:txBody>
            <a:bodyPr/>
            <a:lstStyle/>
            <a:p>
              <a:endParaRPr lang="en-US"/>
            </a:p>
          </p:txBody>
        </p:sp>
        <p:sp>
          <p:nvSpPr>
            <p:cNvPr id="19397" name="Line 827"/>
            <p:cNvSpPr>
              <a:spLocks noChangeShapeType="1"/>
            </p:cNvSpPr>
            <p:nvPr/>
          </p:nvSpPr>
          <p:spPr bwMode="auto">
            <a:xfrm>
              <a:off x="7009" y="6205"/>
              <a:ext cx="43" cy="0"/>
            </a:xfrm>
            <a:prstGeom prst="line">
              <a:avLst/>
            </a:prstGeom>
            <a:noFill/>
            <a:ln w="9525">
              <a:solidFill>
                <a:srgbClr val="000000"/>
              </a:solidFill>
              <a:round/>
              <a:headEnd/>
              <a:tailEnd/>
            </a:ln>
          </p:spPr>
          <p:txBody>
            <a:bodyPr/>
            <a:lstStyle/>
            <a:p>
              <a:endParaRPr lang="en-US"/>
            </a:p>
          </p:txBody>
        </p:sp>
        <p:sp>
          <p:nvSpPr>
            <p:cNvPr id="19398" name="Line 828"/>
            <p:cNvSpPr>
              <a:spLocks noChangeShapeType="1"/>
            </p:cNvSpPr>
            <p:nvPr/>
          </p:nvSpPr>
          <p:spPr bwMode="auto">
            <a:xfrm>
              <a:off x="7138" y="6205"/>
              <a:ext cx="43" cy="0"/>
            </a:xfrm>
            <a:prstGeom prst="line">
              <a:avLst/>
            </a:prstGeom>
            <a:noFill/>
            <a:ln w="9525">
              <a:solidFill>
                <a:srgbClr val="000000"/>
              </a:solidFill>
              <a:round/>
              <a:headEnd/>
              <a:tailEnd/>
            </a:ln>
          </p:spPr>
          <p:txBody>
            <a:bodyPr/>
            <a:lstStyle/>
            <a:p>
              <a:endParaRPr lang="en-US"/>
            </a:p>
          </p:txBody>
        </p:sp>
        <p:sp>
          <p:nvSpPr>
            <p:cNvPr id="19399" name="Line 829"/>
            <p:cNvSpPr>
              <a:spLocks noChangeShapeType="1"/>
            </p:cNvSpPr>
            <p:nvPr/>
          </p:nvSpPr>
          <p:spPr bwMode="auto">
            <a:xfrm>
              <a:off x="7267" y="6205"/>
              <a:ext cx="43" cy="0"/>
            </a:xfrm>
            <a:prstGeom prst="line">
              <a:avLst/>
            </a:prstGeom>
            <a:noFill/>
            <a:ln w="9525">
              <a:solidFill>
                <a:srgbClr val="000000"/>
              </a:solidFill>
              <a:round/>
              <a:headEnd/>
              <a:tailEnd/>
            </a:ln>
          </p:spPr>
          <p:txBody>
            <a:bodyPr/>
            <a:lstStyle/>
            <a:p>
              <a:endParaRPr lang="en-US"/>
            </a:p>
          </p:txBody>
        </p:sp>
        <p:sp>
          <p:nvSpPr>
            <p:cNvPr id="19400" name="Line 830"/>
            <p:cNvSpPr>
              <a:spLocks noChangeShapeType="1"/>
            </p:cNvSpPr>
            <p:nvPr/>
          </p:nvSpPr>
          <p:spPr bwMode="auto">
            <a:xfrm>
              <a:off x="7396" y="6205"/>
              <a:ext cx="43" cy="0"/>
            </a:xfrm>
            <a:prstGeom prst="line">
              <a:avLst/>
            </a:prstGeom>
            <a:noFill/>
            <a:ln w="9525">
              <a:solidFill>
                <a:srgbClr val="000000"/>
              </a:solidFill>
              <a:round/>
              <a:headEnd/>
              <a:tailEnd/>
            </a:ln>
          </p:spPr>
          <p:txBody>
            <a:bodyPr/>
            <a:lstStyle/>
            <a:p>
              <a:endParaRPr lang="en-US"/>
            </a:p>
          </p:txBody>
        </p:sp>
        <p:sp>
          <p:nvSpPr>
            <p:cNvPr id="19401" name="Line 831"/>
            <p:cNvSpPr>
              <a:spLocks noChangeShapeType="1"/>
            </p:cNvSpPr>
            <p:nvPr/>
          </p:nvSpPr>
          <p:spPr bwMode="auto">
            <a:xfrm>
              <a:off x="8557" y="6205"/>
              <a:ext cx="43" cy="0"/>
            </a:xfrm>
            <a:prstGeom prst="line">
              <a:avLst/>
            </a:prstGeom>
            <a:noFill/>
            <a:ln w="9525">
              <a:solidFill>
                <a:srgbClr val="000000"/>
              </a:solidFill>
              <a:round/>
              <a:headEnd/>
              <a:tailEnd/>
            </a:ln>
          </p:spPr>
          <p:txBody>
            <a:bodyPr/>
            <a:lstStyle/>
            <a:p>
              <a:endParaRPr lang="en-US"/>
            </a:p>
          </p:txBody>
        </p:sp>
        <p:sp>
          <p:nvSpPr>
            <p:cNvPr id="19402" name="Line 832"/>
            <p:cNvSpPr>
              <a:spLocks noChangeShapeType="1"/>
            </p:cNvSpPr>
            <p:nvPr/>
          </p:nvSpPr>
          <p:spPr bwMode="auto">
            <a:xfrm>
              <a:off x="8686" y="6205"/>
              <a:ext cx="43" cy="0"/>
            </a:xfrm>
            <a:prstGeom prst="line">
              <a:avLst/>
            </a:prstGeom>
            <a:noFill/>
            <a:ln w="9525">
              <a:solidFill>
                <a:srgbClr val="000000"/>
              </a:solidFill>
              <a:round/>
              <a:headEnd/>
              <a:tailEnd/>
            </a:ln>
          </p:spPr>
          <p:txBody>
            <a:bodyPr/>
            <a:lstStyle/>
            <a:p>
              <a:endParaRPr lang="en-US"/>
            </a:p>
          </p:txBody>
        </p:sp>
        <p:sp>
          <p:nvSpPr>
            <p:cNvPr id="19403" name="Line 833"/>
            <p:cNvSpPr>
              <a:spLocks noChangeShapeType="1"/>
            </p:cNvSpPr>
            <p:nvPr/>
          </p:nvSpPr>
          <p:spPr bwMode="auto">
            <a:xfrm>
              <a:off x="8815" y="6205"/>
              <a:ext cx="43" cy="0"/>
            </a:xfrm>
            <a:prstGeom prst="line">
              <a:avLst/>
            </a:prstGeom>
            <a:noFill/>
            <a:ln w="9525">
              <a:solidFill>
                <a:srgbClr val="000000"/>
              </a:solidFill>
              <a:round/>
              <a:headEnd/>
              <a:tailEnd/>
            </a:ln>
          </p:spPr>
          <p:txBody>
            <a:bodyPr/>
            <a:lstStyle/>
            <a:p>
              <a:endParaRPr lang="en-US"/>
            </a:p>
          </p:txBody>
        </p:sp>
        <p:sp>
          <p:nvSpPr>
            <p:cNvPr id="19404" name="Line 834"/>
            <p:cNvSpPr>
              <a:spLocks noChangeShapeType="1"/>
            </p:cNvSpPr>
            <p:nvPr/>
          </p:nvSpPr>
          <p:spPr bwMode="auto">
            <a:xfrm>
              <a:off x="8944" y="6205"/>
              <a:ext cx="43" cy="0"/>
            </a:xfrm>
            <a:prstGeom prst="line">
              <a:avLst/>
            </a:prstGeom>
            <a:noFill/>
            <a:ln w="9525">
              <a:solidFill>
                <a:srgbClr val="000000"/>
              </a:solidFill>
              <a:round/>
              <a:headEnd/>
              <a:tailEnd/>
            </a:ln>
          </p:spPr>
          <p:txBody>
            <a:bodyPr/>
            <a:lstStyle/>
            <a:p>
              <a:endParaRPr lang="en-US"/>
            </a:p>
          </p:txBody>
        </p:sp>
        <p:sp>
          <p:nvSpPr>
            <p:cNvPr id="19405" name="Line 835"/>
            <p:cNvSpPr>
              <a:spLocks noChangeShapeType="1"/>
            </p:cNvSpPr>
            <p:nvPr/>
          </p:nvSpPr>
          <p:spPr bwMode="auto">
            <a:xfrm>
              <a:off x="9331" y="6033"/>
              <a:ext cx="43" cy="0"/>
            </a:xfrm>
            <a:prstGeom prst="line">
              <a:avLst/>
            </a:prstGeom>
            <a:noFill/>
            <a:ln w="9525">
              <a:solidFill>
                <a:srgbClr val="000000"/>
              </a:solidFill>
              <a:round/>
              <a:headEnd/>
              <a:tailEnd/>
            </a:ln>
          </p:spPr>
          <p:txBody>
            <a:bodyPr/>
            <a:lstStyle/>
            <a:p>
              <a:endParaRPr lang="en-US"/>
            </a:p>
          </p:txBody>
        </p:sp>
        <p:sp>
          <p:nvSpPr>
            <p:cNvPr id="19406" name="Line 836"/>
            <p:cNvSpPr>
              <a:spLocks noChangeShapeType="1"/>
            </p:cNvSpPr>
            <p:nvPr/>
          </p:nvSpPr>
          <p:spPr bwMode="auto">
            <a:xfrm>
              <a:off x="9460" y="6033"/>
              <a:ext cx="43" cy="0"/>
            </a:xfrm>
            <a:prstGeom prst="line">
              <a:avLst/>
            </a:prstGeom>
            <a:noFill/>
            <a:ln w="9525">
              <a:solidFill>
                <a:srgbClr val="000000"/>
              </a:solidFill>
              <a:round/>
              <a:headEnd/>
              <a:tailEnd/>
            </a:ln>
          </p:spPr>
          <p:txBody>
            <a:bodyPr/>
            <a:lstStyle/>
            <a:p>
              <a:endParaRPr lang="en-US"/>
            </a:p>
          </p:txBody>
        </p:sp>
        <p:sp>
          <p:nvSpPr>
            <p:cNvPr id="19407" name="Line 837"/>
            <p:cNvSpPr>
              <a:spLocks noChangeShapeType="1"/>
            </p:cNvSpPr>
            <p:nvPr/>
          </p:nvSpPr>
          <p:spPr bwMode="auto">
            <a:xfrm>
              <a:off x="9589" y="6033"/>
              <a:ext cx="43" cy="0"/>
            </a:xfrm>
            <a:prstGeom prst="line">
              <a:avLst/>
            </a:prstGeom>
            <a:noFill/>
            <a:ln w="9525">
              <a:solidFill>
                <a:srgbClr val="000000"/>
              </a:solidFill>
              <a:round/>
              <a:headEnd/>
              <a:tailEnd/>
            </a:ln>
          </p:spPr>
          <p:txBody>
            <a:bodyPr/>
            <a:lstStyle/>
            <a:p>
              <a:endParaRPr lang="en-US"/>
            </a:p>
          </p:txBody>
        </p:sp>
        <p:sp>
          <p:nvSpPr>
            <p:cNvPr id="19408" name="Line 838"/>
            <p:cNvSpPr>
              <a:spLocks noChangeShapeType="1"/>
            </p:cNvSpPr>
            <p:nvPr/>
          </p:nvSpPr>
          <p:spPr bwMode="auto">
            <a:xfrm>
              <a:off x="9718" y="6033"/>
              <a:ext cx="43" cy="0"/>
            </a:xfrm>
            <a:prstGeom prst="line">
              <a:avLst/>
            </a:prstGeom>
            <a:noFill/>
            <a:ln w="9525">
              <a:solidFill>
                <a:srgbClr val="000000"/>
              </a:solidFill>
              <a:round/>
              <a:headEnd/>
              <a:tailEnd/>
            </a:ln>
          </p:spPr>
          <p:txBody>
            <a:bodyPr/>
            <a:lstStyle/>
            <a:p>
              <a:endParaRPr lang="en-US"/>
            </a:p>
          </p:txBody>
        </p:sp>
        <p:sp>
          <p:nvSpPr>
            <p:cNvPr id="19409" name="Line 839"/>
            <p:cNvSpPr>
              <a:spLocks noChangeShapeType="1"/>
            </p:cNvSpPr>
            <p:nvPr/>
          </p:nvSpPr>
          <p:spPr bwMode="auto">
            <a:xfrm>
              <a:off x="9331" y="6205"/>
              <a:ext cx="43" cy="0"/>
            </a:xfrm>
            <a:prstGeom prst="line">
              <a:avLst/>
            </a:prstGeom>
            <a:noFill/>
            <a:ln w="9525">
              <a:solidFill>
                <a:srgbClr val="000000"/>
              </a:solidFill>
              <a:round/>
              <a:headEnd/>
              <a:tailEnd/>
            </a:ln>
          </p:spPr>
          <p:txBody>
            <a:bodyPr/>
            <a:lstStyle/>
            <a:p>
              <a:endParaRPr lang="en-US"/>
            </a:p>
          </p:txBody>
        </p:sp>
        <p:sp>
          <p:nvSpPr>
            <p:cNvPr id="19410" name="Line 840"/>
            <p:cNvSpPr>
              <a:spLocks noChangeShapeType="1"/>
            </p:cNvSpPr>
            <p:nvPr/>
          </p:nvSpPr>
          <p:spPr bwMode="auto">
            <a:xfrm>
              <a:off x="9460" y="6205"/>
              <a:ext cx="43" cy="0"/>
            </a:xfrm>
            <a:prstGeom prst="line">
              <a:avLst/>
            </a:prstGeom>
            <a:noFill/>
            <a:ln w="9525">
              <a:solidFill>
                <a:srgbClr val="000000"/>
              </a:solidFill>
              <a:round/>
              <a:headEnd/>
              <a:tailEnd/>
            </a:ln>
          </p:spPr>
          <p:txBody>
            <a:bodyPr/>
            <a:lstStyle/>
            <a:p>
              <a:endParaRPr lang="en-US"/>
            </a:p>
          </p:txBody>
        </p:sp>
        <p:sp>
          <p:nvSpPr>
            <p:cNvPr id="19411" name="Line 841"/>
            <p:cNvSpPr>
              <a:spLocks noChangeShapeType="1"/>
            </p:cNvSpPr>
            <p:nvPr/>
          </p:nvSpPr>
          <p:spPr bwMode="auto">
            <a:xfrm>
              <a:off x="9589" y="6205"/>
              <a:ext cx="43" cy="0"/>
            </a:xfrm>
            <a:prstGeom prst="line">
              <a:avLst/>
            </a:prstGeom>
            <a:noFill/>
            <a:ln w="9525">
              <a:solidFill>
                <a:srgbClr val="000000"/>
              </a:solidFill>
              <a:round/>
              <a:headEnd/>
              <a:tailEnd/>
            </a:ln>
          </p:spPr>
          <p:txBody>
            <a:bodyPr/>
            <a:lstStyle/>
            <a:p>
              <a:endParaRPr lang="en-US"/>
            </a:p>
          </p:txBody>
        </p:sp>
        <p:sp>
          <p:nvSpPr>
            <p:cNvPr id="19412" name="Line 842"/>
            <p:cNvSpPr>
              <a:spLocks noChangeShapeType="1"/>
            </p:cNvSpPr>
            <p:nvPr/>
          </p:nvSpPr>
          <p:spPr bwMode="auto">
            <a:xfrm>
              <a:off x="9718" y="6205"/>
              <a:ext cx="43" cy="0"/>
            </a:xfrm>
            <a:prstGeom prst="line">
              <a:avLst/>
            </a:prstGeom>
            <a:noFill/>
            <a:ln w="9525">
              <a:solidFill>
                <a:srgbClr val="000000"/>
              </a:solidFill>
              <a:round/>
              <a:headEnd/>
              <a:tailEnd/>
            </a:ln>
          </p:spPr>
          <p:txBody>
            <a:bodyPr/>
            <a:lstStyle/>
            <a:p>
              <a:endParaRPr lang="en-US"/>
            </a:p>
          </p:txBody>
        </p:sp>
        <p:sp>
          <p:nvSpPr>
            <p:cNvPr id="19413" name="Line 843"/>
            <p:cNvSpPr>
              <a:spLocks noChangeShapeType="1"/>
            </p:cNvSpPr>
            <p:nvPr/>
          </p:nvSpPr>
          <p:spPr bwMode="auto">
            <a:xfrm>
              <a:off x="2752" y="6033"/>
              <a:ext cx="172" cy="0"/>
            </a:xfrm>
            <a:prstGeom prst="line">
              <a:avLst/>
            </a:prstGeom>
            <a:noFill/>
            <a:ln w="9525">
              <a:solidFill>
                <a:srgbClr val="000000"/>
              </a:solidFill>
              <a:round/>
              <a:headEnd/>
              <a:tailEnd/>
            </a:ln>
          </p:spPr>
          <p:txBody>
            <a:bodyPr/>
            <a:lstStyle/>
            <a:p>
              <a:endParaRPr lang="en-US"/>
            </a:p>
          </p:txBody>
        </p:sp>
        <p:sp>
          <p:nvSpPr>
            <p:cNvPr id="19414" name="Line 844"/>
            <p:cNvSpPr>
              <a:spLocks noChangeShapeType="1"/>
            </p:cNvSpPr>
            <p:nvPr/>
          </p:nvSpPr>
          <p:spPr bwMode="auto">
            <a:xfrm>
              <a:off x="2752" y="6205"/>
              <a:ext cx="172" cy="0"/>
            </a:xfrm>
            <a:prstGeom prst="line">
              <a:avLst/>
            </a:prstGeom>
            <a:noFill/>
            <a:ln w="9525">
              <a:solidFill>
                <a:srgbClr val="000000"/>
              </a:solidFill>
              <a:round/>
              <a:headEnd/>
              <a:tailEnd/>
            </a:ln>
          </p:spPr>
          <p:txBody>
            <a:bodyPr/>
            <a:lstStyle/>
            <a:p>
              <a:endParaRPr lang="en-US"/>
            </a:p>
          </p:txBody>
        </p:sp>
        <p:sp>
          <p:nvSpPr>
            <p:cNvPr id="19415" name="Line 845"/>
            <p:cNvSpPr>
              <a:spLocks noChangeShapeType="1"/>
            </p:cNvSpPr>
            <p:nvPr/>
          </p:nvSpPr>
          <p:spPr bwMode="auto">
            <a:xfrm>
              <a:off x="3526" y="6033"/>
              <a:ext cx="172" cy="0"/>
            </a:xfrm>
            <a:prstGeom prst="line">
              <a:avLst/>
            </a:prstGeom>
            <a:noFill/>
            <a:ln w="9525">
              <a:solidFill>
                <a:srgbClr val="000000"/>
              </a:solidFill>
              <a:round/>
              <a:headEnd/>
              <a:tailEnd/>
            </a:ln>
          </p:spPr>
          <p:txBody>
            <a:bodyPr/>
            <a:lstStyle/>
            <a:p>
              <a:endParaRPr lang="en-US"/>
            </a:p>
          </p:txBody>
        </p:sp>
        <p:sp>
          <p:nvSpPr>
            <p:cNvPr id="19416" name="Line 846"/>
            <p:cNvSpPr>
              <a:spLocks noChangeShapeType="1"/>
            </p:cNvSpPr>
            <p:nvPr/>
          </p:nvSpPr>
          <p:spPr bwMode="auto">
            <a:xfrm>
              <a:off x="3526" y="6205"/>
              <a:ext cx="172" cy="0"/>
            </a:xfrm>
            <a:prstGeom prst="line">
              <a:avLst/>
            </a:prstGeom>
            <a:noFill/>
            <a:ln w="9525">
              <a:solidFill>
                <a:srgbClr val="000000"/>
              </a:solidFill>
              <a:round/>
              <a:headEnd/>
              <a:tailEnd/>
            </a:ln>
          </p:spPr>
          <p:txBody>
            <a:bodyPr/>
            <a:lstStyle/>
            <a:p>
              <a:endParaRPr lang="en-US"/>
            </a:p>
          </p:txBody>
        </p:sp>
        <p:sp>
          <p:nvSpPr>
            <p:cNvPr id="19417" name="Line 847"/>
            <p:cNvSpPr>
              <a:spLocks noChangeShapeType="1"/>
            </p:cNvSpPr>
            <p:nvPr/>
          </p:nvSpPr>
          <p:spPr bwMode="auto">
            <a:xfrm>
              <a:off x="4300" y="6033"/>
              <a:ext cx="172" cy="0"/>
            </a:xfrm>
            <a:prstGeom prst="line">
              <a:avLst/>
            </a:prstGeom>
            <a:noFill/>
            <a:ln w="9525">
              <a:solidFill>
                <a:srgbClr val="000000"/>
              </a:solidFill>
              <a:round/>
              <a:headEnd/>
              <a:tailEnd/>
            </a:ln>
          </p:spPr>
          <p:txBody>
            <a:bodyPr/>
            <a:lstStyle/>
            <a:p>
              <a:endParaRPr lang="en-US"/>
            </a:p>
          </p:txBody>
        </p:sp>
        <p:sp>
          <p:nvSpPr>
            <p:cNvPr id="19418" name="Line 848"/>
            <p:cNvSpPr>
              <a:spLocks noChangeShapeType="1"/>
            </p:cNvSpPr>
            <p:nvPr/>
          </p:nvSpPr>
          <p:spPr bwMode="auto">
            <a:xfrm>
              <a:off x="4300" y="6205"/>
              <a:ext cx="172" cy="0"/>
            </a:xfrm>
            <a:prstGeom prst="line">
              <a:avLst/>
            </a:prstGeom>
            <a:noFill/>
            <a:ln w="9525">
              <a:solidFill>
                <a:srgbClr val="000000"/>
              </a:solidFill>
              <a:round/>
              <a:headEnd/>
              <a:tailEnd/>
            </a:ln>
          </p:spPr>
          <p:txBody>
            <a:bodyPr/>
            <a:lstStyle/>
            <a:p>
              <a:endParaRPr lang="en-US"/>
            </a:p>
          </p:txBody>
        </p:sp>
        <p:sp>
          <p:nvSpPr>
            <p:cNvPr id="19419" name="Line 849"/>
            <p:cNvSpPr>
              <a:spLocks noChangeShapeType="1"/>
            </p:cNvSpPr>
            <p:nvPr/>
          </p:nvSpPr>
          <p:spPr bwMode="auto">
            <a:xfrm>
              <a:off x="5074" y="6033"/>
              <a:ext cx="172" cy="0"/>
            </a:xfrm>
            <a:prstGeom prst="line">
              <a:avLst/>
            </a:prstGeom>
            <a:noFill/>
            <a:ln w="9525">
              <a:solidFill>
                <a:srgbClr val="000000"/>
              </a:solidFill>
              <a:round/>
              <a:headEnd/>
              <a:tailEnd/>
            </a:ln>
          </p:spPr>
          <p:txBody>
            <a:bodyPr/>
            <a:lstStyle/>
            <a:p>
              <a:endParaRPr lang="en-US"/>
            </a:p>
          </p:txBody>
        </p:sp>
        <p:sp>
          <p:nvSpPr>
            <p:cNvPr id="19420" name="Line 850"/>
            <p:cNvSpPr>
              <a:spLocks noChangeShapeType="1"/>
            </p:cNvSpPr>
            <p:nvPr/>
          </p:nvSpPr>
          <p:spPr bwMode="auto">
            <a:xfrm>
              <a:off x="5074" y="6205"/>
              <a:ext cx="172" cy="0"/>
            </a:xfrm>
            <a:prstGeom prst="line">
              <a:avLst/>
            </a:prstGeom>
            <a:noFill/>
            <a:ln w="9525">
              <a:solidFill>
                <a:srgbClr val="000000"/>
              </a:solidFill>
              <a:round/>
              <a:headEnd/>
              <a:tailEnd/>
            </a:ln>
          </p:spPr>
          <p:txBody>
            <a:bodyPr/>
            <a:lstStyle/>
            <a:p>
              <a:endParaRPr lang="en-US"/>
            </a:p>
          </p:txBody>
        </p:sp>
        <p:sp>
          <p:nvSpPr>
            <p:cNvPr id="19421" name="Line 851"/>
            <p:cNvSpPr>
              <a:spLocks noChangeShapeType="1"/>
            </p:cNvSpPr>
            <p:nvPr/>
          </p:nvSpPr>
          <p:spPr bwMode="auto">
            <a:xfrm>
              <a:off x="7525" y="6033"/>
              <a:ext cx="172" cy="0"/>
            </a:xfrm>
            <a:prstGeom prst="line">
              <a:avLst/>
            </a:prstGeom>
            <a:noFill/>
            <a:ln w="9525">
              <a:solidFill>
                <a:srgbClr val="000000"/>
              </a:solidFill>
              <a:round/>
              <a:headEnd/>
              <a:tailEnd/>
            </a:ln>
          </p:spPr>
          <p:txBody>
            <a:bodyPr/>
            <a:lstStyle/>
            <a:p>
              <a:endParaRPr lang="en-US"/>
            </a:p>
          </p:txBody>
        </p:sp>
        <p:sp>
          <p:nvSpPr>
            <p:cNvPr id="19422" name="Line 852"/>
            <p:cNvSpPr>
              <a:spLocks noChangeShapeType="1"/>
            </p:cNvSpPr>
            <p:nvPr/>
          </p:nvSpPr>
          <p:spPr bwMode="auto">
            <a:xfrm>
              <a:off x="7525" y="6205"/>
              <a:ext cx="172" cy="0"/>
            </a:xfrm>
            <a:prstGeom prst="line">
              <a:avLst/>
            </a:prstGeom>
            <a:noFill/>
            <a:ln w="9525">
              <a:solidFill>
                <a:srgbClr val="000000"/>
              </a:solidFill>
              <a:round/>
              <a:headEnd/>
              <a:tailEnd/>
            </a:ln>
          </p:spPr>
          <p:txBody>
            <a:bodyPr/>
            <a:lstStyle/>
            <a:p>
              <a:endParaRPr lang="en-US"/>
            </a:p>
          </p:txBody>
        </p:sp>
        <p:sp>
          <p:nvSpPr>
            <p:cNvPr id="19423" name="Line 853"/>
            <p:cNvSpPr>
              <a:spLocks noChangeShapeType="1"/>
            </p:cNvSpPr>
            <p:nvPr/>
          </p:nvSpPr>
          <p:spPr bwMode="auto">
            <a:xfrm>
              <a:off x="8299" y="6033"/>
              <a:ext cx="172" cy="0"/>
            </a:xfrm>
            <a:prstGeom prst="line">
              <a:avLst/>
            </a:prstGeom>
            <a:noFill/>
            <a:ln w="9525">
              <a:solidFill>
                <a:srgbClr val="000000"/>
              </a:solidFill>
              <a:round/>
              <a:headEnd/>
              <a:tailEnd/>
            </a:ln>
          </p:spPr>
          <p:txBody>
            <a:bodyPr/>
            <a:lstStyle/>
            <a:p>
              <a:endParaRPr lang="en-US"/>
            </a:p>
          </p:txBody>
        </p:sp>
        <p:sp>
          <p:nvSpPr>
            <p:cNvPr id="19424" name="Line 854"/>
            <p:cNvSpPr>
              <a:spLocks noChangeShapeType="1"/>
            </p:cNvSpPr>
            <p:nvPr/>
          </p:nvSpPr>
          <p:spPr bwMode="auto">
            <a:xfrm>
              <a:off x="8299" y="6205"/>
              <a:ext cx="172" cy="0"/>
            </a:xfrm>
            <a:prstGeom prst="line">
              <a:avLst/>
            </a:prstGeom>
            <a:noFill/>
            <a:ln w="9525">
              <a:solidFill>
                <a:srgbClr val="000000"/>
              </a:solidFill>
              <a:round/>
              <a:headEnd/>
              <a:tailEnd/>
            </a:ln>
          </p:spPr>
          <p:txBody>
            <a:bodyPr/>
            <a:lstStyle/>
            <a:p>
              <a:endParaRPr lang="en-US"/>
            </a:p>
          </p:txBody>
        </p:sp>
        <p:sp>
          <p:nvSpPr>
            <p:cNvPr id="19425" name="Line 855"/>
            <p:cNvSpPr>
              <a:spLocks noChangeShapeType="1"/>
            </p:cNvSpPr>
            <p:nvPr/>
          </p:nvSpPr>
          <p:spPr bwMode="auto">
            <a:xfrm>
              <a:off x="9073" y="6033"/>
              <a:ext cx="172" cy="0"/>
            </a:xfrm>
            <a:prstGeom prst="line">
              <a:avLst/>
            </a:prstGeom>
            <a:noFill/>
            <a:ln w="9525">
              <a:solidFill>
                <a:srgbClr val="000000"/>
              </a:solidFill>
              <a:round/>
              <a:headEnd/>
              <a:tailEnd/>
            </a:ln>
          </p:spPr>
          <p:txBody>
            <a:bodyPr/>
            <a:lstStyle/>
            <a:p>
              <a:endParaRPr lang="en-US"/>
            </a:p>
          </p:txBody>
        </p:sp>
        <p:sp>
          <p:nvSpPr>
            <p:cNvPr id="19426" name="Line 856"/>
            <p:cNvSpPr>
              <a:spLocks noChangeShapeType="1"/>
            </p:cNvSpPr>
            <p:nvPr/>
          </p:nvSpPr>
          <p:spPr bwMode="auto">
            <a:xfrm>
              <a:off x="9073" y="6205"/>
              <a:ext cx="172" cy="0"/>
            </a:xfrm>
            <a:prstGeom prst="line">
              <a:avLst/>
            </a:prstGeom>
            <a:noFill/>
            <a:ln w="9525">
              <a:solidFill>
                <a:srgbClr val="000000"/>
              </a:solidFill>
              <a:round/>
              <a:headEnd/>
              <a:tailEnd/>
            </a:ln>
          </p:spPr>
          <p:txBody>
            <a:bodyPr/>
            <a:lstStyle/>
            <a:p>
              <a:endParaRPr lang="en-US"/>
            </a:p>
          </p:txBody>
        </p:sp>
        <p:sp>
          <p:nvSpPr>
            <p:cNvPr id="19427" name="Line 857"/>
            <p:cNvSpPr>
              <a:spLocks noChangeShapeType="1"/>
            </p:cNvSpPr>
            <p:nvPr/>
          </p:nvSpPr>
          <p:spPr bwMode="auto">
            <a:xfrm>
              <a:off x="6751" y="6033"/>
              <a:ext cx="172" cy="0"/>
            </a:xfrm>
            <a:prstGeom prst="line">
              <a:avLst/>
            </a:prstGeom>
            <a:noFill/>
            <a:ln w="9525">
              <a:solidFill>
                <a:srgbClr val="000000"/>
              </a:solidFill>
              <a:round/>
              <a:headEnd/>
              <a:tailEnd/>
            </a:ln>
          </p:spPr>
          <p:txBody>
            <a:bodyPr/>
            <a:lstStyle/>
            <a:p>
              <a:endParaRPr lang="en-US"/>
            </a:p>
          </p:txBody>
        </p:sp>
        <p:sp>
          <p:nvSpPr>
            <p:cNvPr id="19428" name="Line 858"/>
            <p:cNvSpPr>
              <a:spLocks noChangeShapeType="1"/>
            </p:cNvSpPr>
            <p:nvPr/>
          </p:nvSpPr>
          <p:spPr bwMode="auto">
            <a:xfrm>
              <a:off x="6751" y="6205"/>
              <a:ext cx="172" cy="0"/>
            </a:xfrm>
            <a:prstGeom prst="line">
              <a:avLst/>
            </a:prstGeom>
            <a:noFill/>
            <a:ln w="9525">
              <a:solidFill>
                <a:srgbClr val="000000"/>
              </a:solidFill>
              <a:round/>
              <a:headEnd/>
              <a:tailEnd/>
            </a:ln>
          </p:spPr>
          <p:txBody>
            <a:bodyPr/>
            <a:lstStyle/>
            <a:p>
              <a:endParaRPr lang="en-US"/>
            </a:p>
          </p:txBody>
        </p:sp>
        <p:sp>
          <p:nvSpPr>
            <p:cNvPr id="19429" name="Line 859"/>
            <p:cNvSpPr>
              <a:spLocks noChangeShapeType="1"/>
            </p:cNvSpPr>
            <p:nvPr/>
          </p:nvSpPr>
          <p:spPr bwMode="auto">
            <a:xfrm>
              <a:off x="2236" y="8699"/>
              <a:ext cx="43" cy="0"/>
            </a:xfrm>
            <a:prstGeom prst="line">
              <a:avLst/>
            </a:prstGeom>
            <a:noFill/>
            <a:ln w="9525">
              <a:solidFill>
                <a:srgbClr val="000000"/>
              </a:solidFill>
              <a:round/>
              <a:headEnd/>
              <a:tailEnd/>
            </a:ln>
          </p:spPr>
          <p:txBody>
            <a:bodyPr/>
            <a:lstStyle/>
            <a:p>
              <a:endParaRPr lang="en-US"/>
            </a:p>
          </p:txBody>
        </p:sp>
        <p:sp>
          <p:nvSpPr>
            <p:cNvPr id="19430" name="Line 860"/>
            <p:cNvSpPr>
              <a:spLocks noChangeShapeType="1"/>
            </p:cNvSpPr>
            <p:nvPr/>
          </p:nvSpPr>
          <p:spPr bwMode="auto">
            <a:xfrm>
              <a:off x="2365" y="8699"/>
              <a:ext cx="43" cy="0"/>
            </a:xfrm>
            <a:prstGeom prst="line">
              <a:avLst/>
            </a:prstGeom>
            <a:noFill/>
            <a:ln w="9525">
              <a:solidFill>
                <a:srgbClr val="000000"/>
              </a:solidFill>
              <a:round/>
              <a:headEnd/>
              <a:tailEnd/>
            </a:ln>
          </p:spPr>
          <p:txBody>
            <a:bodyPr/>
            <a:lstStyle/>
            <a:p>
              <a:endParaRPr lang="en-US"/>
            </a:p>
          </p:txBody>
        </p:sp>
        <p:sp>
          <p:nvSpPr>
            <p:cNvPr id="19431" name="Line 861"/>
            <p:cNvSpPr>
              <a:spLocks noChangeShapeType="1"/>
            </p:cNvSpPr>
            <p:nvPr/>
          </p:nvSpPr>
          <p:spPr bwMode="auto">
            <a:xfrm>
              <a:off x="2494" y="8699"/>
              <a:ext cx="43" cy="0"/>
            </a:xfrm>
            <a:prstGeom prst="line">
              <a:avLst/>
            </a:prstGeom>
            <a:noFill/>
            <a:ln w="9525">
              <a:solidFill>
                <a:srgbClr val="000000"/>
              </a:solidFill>
              <a:round/>
              <a:headEnd/>
              <a:tailEnd/>
            </a:ln>
          </p:spPr>
          <p:txBody>
            <a:bodyPr/>
            <a:lstStyle/>
            <a:p>
              <a:endParaRPr lang="en-US"/>
            </a:p>
          </p:txBody>
        </p:sp>
        <p:sp>
          <p:nvSpPr>
            <p:cNvPr id="19432" name="Line 862"/>
            <p:cNvSpPr>
              <a:spLocks noChangeShapeType="1"/>
            </p:cNvSpPr>
            <p:nvPr/>
          </p:nvSpPr>
          <p:spPr bwMode="auto">
            <a:xfrm>
              <a:off x="2623" y="8699"/>
              <a:ext cx="43" cy="0"/>
            </a:xfrm>
            <a:prstGeom prst="line">
              <a:avLst/>
            </a:prstGeom>
            <a:noFill/>
            <a:ln w="9525">
              <a:solidFill>
                <a:srgbClr val="000000"/>
              </a:solidFill>
              <a:round/>
              <a:headEnd/>
              <a:tailEnd/>
            </a:ln>
          </p:spPr>
          <p:txBody>
            <a:bodyPr/>
            <a:lstStyle/>
            <a:p>
              <a:endParaRPr lang="en-US"/>
            </a:p>
          </p:txBody>
        </p:sp>
        <p:sp>
          <p:nvSpPr>
            <p:cNvPr id="19433" name="Line 863"/>
            <p:cNvSpPr>
              <a:spLocks noChangeShapeType="1"/>
            </p:cNvSpPr>
            <p:nvPr/>
          </p:nvSpPr>
          <p:spPr bwMode="auto">
            <a:xfrm>
              <a:off x="2236" y="8871"/>
              <a:ext cx="43" cy="0"/>
            </a:xfrm>
            <a:prstGeom prst="line">
              <a:avLst/>
            </a:prstGeom>
            <a:noFill/>
            <a:ln w="9525">
              <a:solidFill>
                <a:srgbClr val="000000"/>
              </a:solidFill>
              <a:round/>
              <a:headEnd/>
              <a:tailEnd/>
            </a:ln>
          </p:spPr>
          <p:txBody>
            <a:bodyPr/>
            <a:lstStyle/>
            <a:p>
              <a:endParaRPr lang="en-US"/>
            </a:p>
          </p:txBody>
        </p:sp>
        <p:sp>
          <p:nvSpPr>
            <p:cNvPr id="19434" name="Line 864"/>
            <p:cNvSpPr>
              <a:spLocks noChangeShapeType="1"/>
            </p:cNvSpPr>
            <p:nvPr/>
          </p:nvSpPr>
          <p:spPr bwMode="auto">
            <a:xfrm>
              <a:off x="2365" y="8871"/>
              <a:ext cx="43" cy="0"/>
            </a:xfrm>
            <a:prstGeom prst="line">
              <a:avLst/>
            </a:prstGeom>
            <a:noFill/>
            <a:ln w="9525">
              <a:solidFill>
                <a:srgbClr val="000000"/>
              </a:solidFill>
              <a:round/>
              <a:headEnd/>
              <a:tailEnd/>
            </a:ln>
          </p:spPr>
          <p:txBody>
            <a:bodyPr/>
            <a:lstStyle/>
            <a:p>
              <a:endParaRPr lang="en-US"/>
            </a:p>
          </p:txBody>
        </p:sp>
        <p:sp>
          <p:nvSpPr>
            <p:cNvPr id="19435" name="Line 865"/>
            <p:cNvSpPr>
              <a:spLocks noChangeShapeType="1"/>
            </p:cNvSpPr>
            <p:nvPr/>
          </p:nvSpPr>
          <p:spPr bwMode="auto">
            <a:xfrm>
              <a:off x="2494" y="8871"/>
              <a:ext cx="43" cy="0"/>
            </a:xfrm>
            <a:prstGeom prst="line">
              <a:avLst/>
            </a:prstGeom>
            <a:noFill/>
            <a:ln w="9525">
              <a:solidFill>
                <a:srgbClr val="000000"/>
              </a:solidFill>
              <a:round/>
              <a:headEnd/>
              <a:tailEnd/>
            </a:ln>
          </p:spPr>
          <p:txBody>
            <a:bodyPr/>
            <a:lstStyle/>
            <a:p>
              <a:endParaRPr lang="en-US"/>
            </a:p>
          </p:txBody>
        </p:sp>
        <p:sp>
          <p:nvSpPr>
            <p:cNvPr id="19436" name="Line 866"/>
            <p:cNvSpPr>
              <a:spLocks noChangeShapeType="1"/>
            </p:cNvSpPr>
            <p:nvPr/>
          </p:nvSpPr>
          <p:spPr bwMode="auto">
            <a:xfrm>
              <a:off x="2623" y="8871"/>
              <a:ext cx="43" cy="0"/>
            </a:xfrm>
            <a:prstGeom prst="line">
              <a:avLst/>
            </a:prstGeom>
            <a:noFill/>
            <a:ln w="9525">
              <a:solidFill>
                <a:srgbClr val="000000"/>
              </a:solidFill>
              <a:round/>
              <a:headEnd/>
              <a:tailEnd/>
            </a:ln>
          </p:spPr>
          <p:txBody>
            <a:bodyPr/>
            <a:lstStyle/>
            <a:p>
              <a:endParaRPr lang="en-US"/>
            </a:p>
          </p:txBody>
        </p:sp>
        <p:sp>
          <p:nvSpPr>
            <p:cNvPr id="19437" name="Line 867"/>
            <p:cNvSpPr>
              <a:spLocks noChangeShapeType="1"/>
            </p:cNvSpPr>
            <p:nvPr/>
          </p:nvSpPr>
          <p:spPr bwMode="auto">
            <a:xfrm>
              <a:off x="3010" y="8699"/>
              <a:ext cx="43" cy="0"/>
            </a:xfrm>
            <a:prstGeom prst="line">
              <a:avLst/>
            </a:prstGeom>
            <a:noFill/>
            <a:ln w="9525">
              <a:solidFill>
                <a:srgbClr val="000000"/>
              </a:solidFill>
              <a:round/>
              <a:headEnd/>
              <a:tailEnd/>
            </a:ln>
          </p:spPr>
          <p:txBody>
            <a:bodyPr/>
            <a:lstStyle/>
            <a:p>
              <a:endParaRPr lang="en-US"/>
            </a:p>
          </p:txBody>
        </p:sp>
        <p:sp>
          <p:nvSpPr>
            <p:cNvPr id="19438" name="Line 868"/>
            <p:cNvSpPr>
              <a:spLocks noChangeShapeType="1"/>
            </p:cNvSpPr>
            <p:nvPr/>
          </p:nvSpPr>
          <p:spPr bwMode="auto">
            <a:xfrm>
              <a:off x="3139" y="8699"/>
              <a:ext cx="43" cy="0"/>
            </a:xfrm>
            <a:prstGeom prst="line">
              <a:avLst/>
            </a:prstGeom>
            <a:noFill/>
            <a:ln w="9525">
              <a:solidFill>
                <a:srgbClr val="000000"/>
              </a:solidFill>
              <a:round/>
              <a:headEnd/>
              <a:tailEnd/>
            </a:ln>
          </p:spPr>
          <p:txBody>
            <a:bodyPr/>
            <a:lstStyle/>
            <a:p>
              <a:endParaRPr lang="en-US"/>
            </a:p>
          </p:txBody>
        </p:sp>
        <p:sp>
          <p:nvSpPr>
            <p:cNvPr id="19439" name="Line 869"/>
            <p:cNvSpPr>
              <a:spLocks noChangeShapeType="1"/>
            </p:cNvSpPr>
            <p:nvPr/>
          </p:nvSpPr>
          <p:spPr bwMode="auto">
            <a:xfrm>
              <a:off x="3268" y="8699"/>
              <a:ext cx="43" cy="0"/>
            </a:xfrm>
            <a:prstGeom prst="line">
              <a:avLst/>
            </a:prstGeom>
            <a:noFill/>
            <a:ln w="9525">
              <a:solidFill>
                <a:srgbClr val="000000"/>
              </a:solidFill>
              <a:round/>
              <a:headEnd/>
              <a:tailEnd/>
            </a:ln>
          </p:spPr>
          <p:txBody>
            <a:bodyPr/>
            <a:lstStyle/>
            <a:p>
              <a:endParaRPr lang="en-US"/>
            </a:p>
          </p:txBody>
        </p:sp>
        <p:sp>
          <p:nvSpPr>
            <p:cNvPr id="19440" name="Line 870"/>
            <p:cNvSpPr>
              <a:spLocks noChangeShapeType="1"/>
            </p:cNvSpPr>
            <p:nvPr/>
          </p:nvSpPr>
          <p:spPr bwMode="auto">
            <a:xfrm>
              <a:off x="3397" y="8699"/>
              <a:ext cx="43" cy="0"/>
            </a:xfrm>
            <a:prstGeom prst="line">
              <a:avLst/>
            </a:prstGeom>
            <a:noFill/>
            <a:ln w="9525">
              <a:solidFill>
                <a:srgbClr val="000000"/>
              </a:solidFill>
              <a:round/>
              <a:headEnd/>
              <a:tailEnd/>
            </a:ln>
          </p:spPr>
          <p:txBody>
            <a:bodyPr/>
            <a:lstStyle/>
            <a:p>
              <a:endParaRPr lang="en-US"/>
            </a:p>
          </p:txBody>
        </p:sp>
        <p:sp>
          <p:nvSpPr>
            <p:cNvPr id="19441" name="Line 871"/>
            <p:cNvSpPr>
              <a:spLocks noChangeShapeType="1"/>
            </p:cNvSpPr>
            <p:nvPr/>
          </p:nvSpPr>
          <p:spPr bwMode="auto">
            <a:xfrm>
              <a:off x="3010" y="8871"/>
              <a:ext cx="43" cy="0"/>
            </a:xfrm>
            <a:prstGeom prst="line">
              <a:avLst/>
            </a:prstGeom>
            <a:noFill/>
            <a:ln w="9525">
              <a:solidFill>
                <a:srgbClr val="000000"/>
              </a:solidFill>
              <a:round/>
              <a:headEnd/>
              <a:tailEnd/>
            </a:ln>
          </p:spPr>
          <p:txBody>
            <a:bodyPr/>
            <a:lstStyle/>
            <a:p>
              <a:endParaRPr lang="en-US"/>
            </a:p>
          </p:txBody>
        </p:sp>
        <p:sp>
          <p:nvSpPr>
            <p:cNvPr id="19442" name="Line 872"/>
            <p:cNvSpPr>
              <a:spLocks noChangeShapeType="1"/>
            </p:cNvSpPr>
            <p:nvPr/>
          </p:nvSpPr>
          <p:spPr bwMode="auto">
            <a:xfrm>
              <a:off x="3139" y="8871"/>
              <a:ext cx="43" cy="0"/>
            </a:xfrm>
            <a:prstGeom prst="line">
              <a:avLst/>
            </a:prstGeom>
            <a:noFill/>
            <a:ln w="9525">
              <a:solidFill>
                <a:srgbClr val="000000"/>
              </a:solidFill>
              <a:round/>
              <a:headEnd/>
              <a:tailEnd/>
            </a:ln>
          </p:spPr>
          <p:txBody>
            <a:bodyPr/>
            <a:lstStyle/>
            <a:p>
              <a:endParaRPr lang="en-US"/>
            </a:p>
          </p:txBody>
        </p:sp>
        <p:sp>
          <p:nvSpPr>
            <p:cNvPr id="19443" name="Line 873"/>
            <p:cNvSpPr>
              <a:spLocks noChangeShapeType="1"/>
            </p:cNvSpPr>
            <p:nvPr/>
          </p:nvSpPr>
          <p:spPr bwMode="auto">
            <a:xfrm>
              <a:off x="3268" y="8871"/>
              <a:ext cx="43" cy="0"/>
            </a:xfrm>
            <a:prstGeom prst="line">
              <a:avLst/>
            </a:prstGeom>
            <a:noFill/>
            <a:ln w="9525">
              <a:solidFill>
                <a:srgbClr val="000000"/>
              </a:solidFill>
              <a:round/>
              <a:headEnd/>
              <a:tailEnd/>
            </a:ln>
          </p:spPr>
          <p:txBody>
            <a:bodyPr/>
            <a:lstStyle/>
            <a:p>
              <a:endParaRPr lang="en-US"/>
            </a:p>
          </p:txBody>
        </p:sp>
        <p:sp>
          <p:nvSpPr>
            <p:cNvPr id="19444" name="Line 874"/>
            <p:cNvSpPr>
              <a:spLocks noChangeShapeType="1"/>
            </p:cNvSpPr>
            <p:nvPr/>
          </p:nvSpPr>
          <p:spPr bwMode="auto">
            <a:xfrm>
              <a:off x="3397" y="8871"/>
              <a:ext cx="43" cy="0"/>
            </a:xfrm>
            <a:prstGeom prst="line">
              <a:avLst/>
            </a:prstGeom>
            <a:noFill/>
            <a:ln w="9525">
              <a:solidFill>
                <a:srgbClr val="000000"/>
              </a:solidFill>
              <a:round/>
              <a:headEnd/>
              <a:tailEnd/>
            </a:ln>
          </p:spPr>
          <p:txBody>
            <a:bodyPr/>
            <a:lstStyle/>
            <a:p>
              <a:endParaRPr lang="en-US"/>
            </a:p>
          </p:txBody>
        </p:sp>
        <p:sp>
          <p:nvSpPr>
            <p:cNvPr id="19445" name="Line 875"/>
            <p:cNvSpPr>
              <a:spLocks noChangeShapeType="1"/>
            </p:cNvSpPr>
            <p:nvPr/>
          </p:nvSpPr>
          <p:spPr bwMode="auto">
            <a:xfrm>
              <a:off x="3784" y="8699"/>
              <a:ext cx="43" cy="0"/>
            </a:xfrm>
            <a:prstGeom prst="line">
              <a:avLst/>
            </a:prstGeom>
            <a:noFill/>
            <a:ln w="9525">
              <a:solidFill>
                <a:srgbClr val="000000"/>
              </a:solidFill>
              <a:round/>
              <a:headEnd/>
              <a:tailEnd/>
            </a:ln>
          </p:spPr>
          <p:txBody>
            <a:bodyPr/>
            <a:lstStyle/>
            <a:p>
              <a:endParaRPr lang="en-US"/>
            </a:p>
          </p:txBody>
        </p:sp>
        <p:sp>
          <p:nvSpPr>
            <p:cNvPr id="19446" name="Line 876"/>
            <p:cNvSpPr>
              <a:spLocks noChangeShapeType="1"/>
            </p:cNvSpPr>
            <p:nvPr/>
          </p:nvSpPr>
          <p:spPr bwMode="auto">
            <a:xfrm>
              <a:off x="3913" y="8699"/>
              <a:ext cx="43" cy="0"/>
            </a:xfrm>
            <a:prstGeom prst="line">
              <a:avLst/>
            </a:prstGeom>
            <a:noFill/>
            <a:ln w="9525">
              <a:solidFill>
                <a:srgbClr val="000000"/>
              </a:solidFill>
              <a:round/>
              <a:headEnd/>
              <a:tailEnd/>
            </a:ln>
          </p:spPr>
          <p:txBody>
            <a:bodyPr/>
            <a:lstStyle/>
            <a:p>
              <a:endParaRPr lang="en-US"/>
            </a:p>
          </p:txBody>
        </p:sp>
        <p:sp>
          <p:nvSpPr>
            <p:cNvPr id="19447" name="Line 877"/>
            <p:cNvSpPr>
              <a:spLocks noChangeShapeType="1"/>
            </p:cNvSpPr>
            <p:nvPr/>
          </p:nvSpPr>
          <p:spPr bwMode="auto">
            <a:xfrm>
              <a:off x="4042" y="8699"/>
              <a:ext cx="43" cy="0"/>
            </a:xfrm>
            <a:prstGeom prst="line">
              <a:avLst/>
            </a:prstGeom>
            <a:noFill/>
            <a:ln w="9525">
              <a:solidFill>
                <a:srgbClr val="000000"/>
              </a:solidFill>
              <a:round/>
              <a:headEnd/>
              <a:tailEnd/>
            </a:ln>
          </p:spPr>
          <p:txBody>
            <a:bodyPr/>
            <a:lstStyle/>
            <a:p>
              <a:endParaRPr lang="en-US"/>
            </a:p>
          </p:txBody>
        </p:sp>
        <p:sp>
          <p:nvSpPr>
            <p:cNvPr id="19448" name="Line 878"/>
            <p:cNvSpPr>
              <a:spLocks noChangeShapeType="1"/>
            </p:cNvSpPr>
            <p:nvPr/>
          </p:nvSpPr>
          <p:spPr bwMode="auto">
            <a:xfrm>
              <a:off x="4171" y="8699"/>
              <a:ext cx="43" cy="0"/>
            </a:xfrm>
            <a:prstGeom prst="line">
              <a:avLst/>
            </a:prstGeom>
            <a:noFill/>
            <a:ln w="9525">
              <a:solidFill>
                <a:srgbClr val="000000"/>
              </a:solidFill>
              <a:round/>
              <a:headEnd/>
              <a:tailEnd/>
            </a:ln>
          </p:spPr>
          <p:txBody>
            <a:bodyPr/>
            <a:lstStyle/>
            <a:p>
              <a:endParaRPr lang="en-US"/>
            </a:p>
          </p:txBody>
        </p:sp>
        <p:sp>
          <p:nvSpPr>
            <p:cNvPr id="19449" name="Line 879"/>
            <p:cNvSpPr>
              <a:spLocks noChangeShapeType="1"/>
            </p:cNvSpPr>
            <p:nvPr/>
          </p:nvSpPr>
          <p:spPr bwMode="auto">
            <a:xfrm>
              <a:off x="3784" y="8871"/>
              <a:ext cx="43" cy="0"/>
            </a:xfrm>
            <a:prstGeom prst="line">
              <a:avLst/>
            </a:prstGeom>
            <a:noFill/>
            <a:ln w="9525">
              <a:solidFill>
                <a:srgbClr val="000000"/>
              </a:solidFill>
              <a:round/>
              <a:headEnd/>
              <a:tailEnd/>
            </a:ln>
          </p:spPr>
          <p:txBody>
            <a:bodyPr/>
            <a:lstStyle/>
            <a:p>
              <a:endParaRPr lang="en-US"/>
            </a:p>
          </p:txBody>
        </p:sp>
        <p:sp>
          <p:nvSpPr>
            <p:cNvPr id="19450" name="Line 880"/>
            <p:cNvSpPr>
              <a:spLocks noChangeShapeType="1"/>
            </p:cNvSpPr>
            <p:nvPr/>
          </p:nvSpPr>
          <p:spPr bwMode="auto">
            <a:xfrm>
              <a:off x="3913" y="8871"/>
              <a:ext cx="43" cy="0"/>
            </a:xfrm>
            <a:prstGeom prst="line">
              <a:avLst/>
            </a:prstGeom>
            <a:noFill/>
            <a:ln w="9525">
              <a:solidFill>
                <a:srgbClr val="000000"/>
              </a:solidFill>
              <a:round/>
              <a:headEnd/>
              <a:tailEnd/>
            </a:ln>
          </p:spPr>
          <p:txBody>
            <a:bodyPr/>
            <a:lstStyle/>
            <a:p>
              <a:endParaRPr lang="en-US"/>
            </a:p>
          </p:txBody>
        </p:sp>
        <p:sp>
          <p:nvSpPr>
            <p:cNvPr id="19451" name="Line 881"/>
            <p:cNvSpPr>
              <a:spLocks noChangeShapeType="1"/>
            </p:cNvSpPr>
            <p:nvPr/>
          </p:nvSpPr>
          <p:spPr bwMode="auto">
            <a:xfrm>
              <a:off x="4042" y="8871"/>
              <a:ext cx="43" cy="0"/>
            </a:xfrm>
            <a:prstGeom prst="line">
              <a:avLst/>
            </a:prstGeom>
            <a:noFill/>
            <a:ln w="9525">
              <a:solidFill>
                <a:srgbClr val="000000"/>
              </a:solidFill>
              <a:round/>
              <a:headEnd/>
              <a:tailEnd/>
            </a:ln>
          </p:spPr>
          <p:txBody>
            <a:bodyPr/>
            <a:lstStyle/>
            <a:p>
              <a:endParaRPr lang="en-US"/>
            </a:p>
          </p:txBody>
        </p:sp>
        <p:sp>
          <p:nvSpPr>
            <p:cNvPr id="19452" name="Line 882"/>
            <p:cNvSpPr>
              <a:spLocks noChangeShapeType="1"/>
            </p:cNvSpPr>
            <p:nvPr/>
          </p:nvSpPr>
          <p:spPr bwMode="auto">
            <a:xfrm>
              <a:off x="4171" y="8871"/>
              <a:ext cx="43" cy="0"/>
            </a:xfrm>
            <a:prstGeom prst="line">
              <a:avLst/>
            </a:prstGeom>
            <a:noFill/>
            <a:ln w="9525">
              <a:solidFill>
                <a:srgbClr val="000000"/>
              </a:solidFill>
              <a:round/>
              <a:headEnd/>
              <a:tailEnd/>
            </a:ln>
          </p:spPr>
          <p:txBody>
            <a:bodyPr/>
            <a:lstStyle/>
            <a:p>
              <a:endParaRPr lang="en-US"/>
            </a:p>
          </p:txBody>
        </p:sp>
        <p:sp>
          <p:nvSpPr>
            <p:cNvPr id="19453" name="Line 883"/>
            <p:cNvSpPr>
              <a:spLocks noChangeShapeType="1"/>
            </p:cNvSpPr>
            <p:nvPr/>
          </p:nvSpPr>
          <p:spPr bwMode="auto">
            <a:xfrm>
              <a:off x="4558" y="8699"/>
              <a:ext cx="43" cy="0"/>
            </a:xfrm>
            <a:prstGeom prst="line">
              <a:avLst/>
            </a:prstGeom>
            <a:noFill/>
            <a:ln w="9525">
              <a:solidFill>
                <a:srgbClr val="000000"/>
              </a:solidFill>
              <a:round/>
              <a:headEnd/>
              <a:tailEnd/>
            </a:ln>
          </p:spPr>
          <p:txBody>
            <a:bodyPr/>
            <a:lstStyle/>
            <a:p>
              <a:endParaRPr lang="en-US"/>
            </a:p>
          </p:txBody>
        </p:sp>
        <p:sp>
          <p:nvSpPr>
            <p:cNvPr id="19454" name="Line 884"/>
            <p:cNvSpPr>
              <a:spLocks noChangeShapeType="1"/>
            </p:cNvSpPr>
            <p:nvPr/>
          </p:nvSpPr>
          <p:spPr bwMode="auto">
            <a:xfrm>
              <a:off x="4687" y="8699"/>
              <a:ext cx="43" cy="0"/>
            </a:xfrm>
            <a:prstGeom prst="line">
              <a:avLst/>
            </a:prstGeom>
            <a:noFill/>
            <a:ln w="9525">
              <a:solidFill>
                <a:srgbClr val="000000"/>
              </a:solidFill>
              <a:round/>
              <a:headEnd/>
              <a:tailEnd/>
            </a:ln>
          </p:spPr>
          <p:txBody>
            <a:bodyPr/>
            <a:lstStyle/>
            <a:p>
              <a:endParaRPr lang="en-US"/>
            </a:p>
          </p:txBody>
        </p:sp>
        <p:sp>
          <p:nvSpPr>
            <p:cNvPr id="19455" name="Line 885"/>
            <p:cNvSpPr>
              <a:spLocks noChangeShapeType="1"/>
            </p:cNvSpPr>
            <p:nvPr/>
          </p:nvSpPr>
          <p:spPr bwMode="auto">
            <a:xfrm>
              <a:off x="4816" y="8699"/>
              <a:ext cx="43" cy="0"/>
            </a:xfrm>
            <a:prstGeom prst="line">
              <a:avLst/>
            </a:prstGeom>
            <a:noFill/>
            <a:ln w="9525">
              <a:solidFill>
                <a:srgbClr val="000000"/>
              </a:solidFill>
              <a:round/>
              <a:headEnd/>
              <a:tailEnd/>
            </a:ln>
          </p:spPr>
          <p:txBody>
            <a:bodyPr/>
            <a:lstStyle/>
            <a:p>
              <a:endParaRPr lang="en-US"/>
            </a:p>
          </p:txBody>
        </p:sp>
        <p:sp>
          <p:nvSpPr>
            <p:cNvPr id="19456" name="Line 886"/>
            <p:cNvSpPr>
              <a:spLocks noChangeShapeType="1"/>
            </p:cNvSpPr>
            <p:nvPr/>
          </p:nvSpPr>
          <p:spPr bwMode="auto">
            <a:xfrm>
              <a:off x="4945" y="8699"/>
              <a:ext cx="43" cy="0"/>
            </a:xfrm>
            <a:prstGeom prst="line">
              <a:avLst/>
            </a:prstGeom>
            <a:noFill/>
            <a:ln w="9525">
              <a:solidFill>
                <a:srgbClr val="000000"/>
              </a:solidFill>
              <a:round/>
              <a:headEnd/>
              <a:tailEnd/>
            </a:ln>
          </p:spPr>
          <p:txBody>
            <a:bodyPr/>
            <a:lstStyle/>
            <a:p>
              <a:endParaRPr lang="en-US"/>
            </a:p>
          </p:txBody>
        </p:sp>
        <p:sp>
          <p:nvSpPr>
            <p:cNvPr id="19457" name="Line 887"/>
            <p:cNvSpPr>
              <a:spLocks noChangeShapeType="1"/>
            </p:cNvSpPr>
            <p:nvPr/>
          </p:nvSpPr>
          <p:spPr bwMode="auto">
            <a:xfrm>
              <a:off x="5332" y="8699"/>
              <a:ext cx="43" cy="0"/>
            </a:xfrm>
            <a:prstGeom prst="line">
              <a:avLst/>
            </a:prstGeom>
            <a:noFill/>
            <a:ln w="9525">
              <a:solidFill>
                <a:srgbClr val="000000"/>
              </a:solidFill>
              <a:round/>
              <a:headEnd/>
              <a:tailEnd/>
            </a:ln>
          </p:spPr>
          <p:txBody>
            <a:bodyPr/>
            <a:lstStyle/>
            <a:p>
              <a:endParaRPr lang="en-US"/>
            </a:p>
          </p:txBody>
        </p:sp>
        <p:sp>
          <p:nvSpPr>
            <p:cNvPr id="19458" name="Line 888"/>
            <p:cNvSpPr>
              <a:spLocks noChangeShapeType="1"/>
            </p:cNvSpPr>
            <p:nvPr/>
          </p:nvSpPr>
          <p:spPr bwMode="auto">
            <a:xfrm>
              <a:off x="5461" y="8699"/>
              <a:ext cx="43" cy="0"/>
            </a:xfrm>
            <a:prstGeom prst="line">
              <a:avLst/>
            </a:prstGeom>
            <a:noFill/>
            <a:ln w="9525">
              <a:solidFill>
                <a:srgbClr val="000000"/>
              </a:solidFill>
              <a:round/>
              <a:headEnd/>
              <a:tailEnd/>
            </a:ln>
          </p:spPr>
          <p:txBody>
            <a:bodyPr/>
            <a:lstStyle/>
            <a:p>
              <a:endParaRPr lang="en-US"/>
            </a:p>
          </p:txBody>
        </p:sp>
        <p:sp>
          <p:nvSpPr>
            <p:cNvPr id="19459" name="Line 889"/>
            <p:cNvSpPr>
              <a:spLocks noChangeShapeType="1"/>
            </p:cNvSpPr>
            <p:nvPr/>
          </p:nvSpPr>
          <p:spPr bwMode="auto">
            <a:xfrm>
              <a:off x="5590" y="8699"/>
              <a:ext cx="43" cy="0"/>
            </a:xfrm>
            <a:prstGeom prst="line">
              <a:avLst/>
            </a:prstGeom>
            <a:noFill/>
            <a:ln w="9525">
              <a:solidFill>
                <a:srgbClr val="000000"/>
              </a:solidFill>
              <a:round/>
              <a:headEnd/>
              <a:tailEnd/>
            </a:ln>
          </p:spPr>
          <p:txBody>
            <a:bodyPr/>
            <a:lstStyle/>
            <a:p>
              <a:endParaRPr lang="en-US"/>
            </a:p>
          </p:txBody>
        </p:sp>
        <p:sp>
          <p:nvSpPr>
            <p:cNvPr id="19460" name="Line 890"/>
            <p:cNvSpPr>
              <a:spLocks noChangeShapeType="1"/>
            </p:cNvSpPr>
            <p:nvPr/>
          </p:nvSpPr>
          <p:spPr bwMode="auto">
            <a:xfrm>
              <a:off x="5719" y="8699"/>
              <a:ext cx="43" cy="0"/>
            </a:xfrm>
            <a:prstGeom prst="line">
              <a:avLst/>
            </a:prstGeom>
            <a:noFill/>
            <a:ln w="9525">
              <a:solidFill>
                <a:srgbClr val="000000"/>
              </a:solidFill>
              <a:round/>
              <a:headEnd/>
              <a:tailEnd/>
            </a:ln>
          </p:spPr>
          <p:txBody>
            <a:bodyPr/>
            <a:lstStyle/>
            <a:p>
              <a:endParaRPr lang="en-US"/>
            </a:p>
          </p:txBody>
        </p:sp>
        <p:sp>
          <p:nvSpPr>
            <p:cNvPr id="19461" name="Line 891"/>
            <p:cNvSpPr>
              <a:spLocks noChangeShapeType="1"/>
            </p:cNvSpPr>
            <p:nvPr/>
          </p:nvSpPr>
          <p:spPr bwMode="auto">
            <a:xfrm>
              <a:off x="4558" y="8871"/>
              <a:ext cx="43" cy="0"/>
            </a:xfrm>
            <a:prstGeom prst="line">
              <a:avLst/>
            </a:prstGeom>
            <a:noFill/>
            <a:ln w="9525">
              <a:solidFill>
                <a:srgbClr val="000000"/>
              </a:solidFill>
              <a:round/>
              <a:headEnd/>
              <a:tailEnd/>
            </a:ln>
          </p:spPr>
          <p:txBody>
            <a:bodyPr/>
            <a:lstStyle/>
            <a:p>
              <a:endParaRPr lang="en-US"/>
            </a:p>
          </p:txBody>
        </p:sp>
        <p:sp>
          <p:nvSpPr>
            <p:cNvPr id="19462" name="Line 892"/>
            <p:cNvSpPr>
              <a:spLocks noChangeShapeType="1"/>
            </p:cNvSpPr>
            <p:nvPr/>
          </p:nvSpPr>
          <p:spPr bwMode="auto">
            <a:xfrm>
              <a:off x="4687" y="8871"/>
              <a:ext cx="43" cy="0"/>
            </a:xfrm>
            <a:prstGeom prst="line">
              <a:avLst/>
            </a:prstGeom>
            <a:noFill/>
            <a:ln w="9525">
              <a:solidFill>
                <a:srgbClr val="000000"/>
              </a:solidFill>
              <a:round/>
              <a:headEnd/>
              <a:tailEnd/>
            </a:ln>
          </p:spPr>
          <p:txBody>
            <a:bodyPr/>
            <a:lstStyle/>
            <a:p>
              <a:endParaRPr lang="en-US"/>
            </a:p>
          </p:txBody>
        </p:sp>
        <p:sp>
          <p:nvSpPr>
            <p:cNvPr id="19463" name="Line 893"/>
            <p:cNvSpPr>
              <a:spLocks noChangeShapeType="1"/>
            </p:cNvSpPr>
            <p:nvPr/>
          </p:nvSpPr>
          <p:spPr bwMode="auto">
            <a:xfrm>
              <a:off x="4816" y="8871"/>
              <a:ext cx="43" cy="0"/>
            </a:xfrm>
            <a:prstGeom prst="line">
              <a:avLst/>
            </a:prstGeom>
            <a:noFill/>
            <a:ln w="9525">
              <a:solidFill>
                <a:srgbClr val="000000"/>
              </a:solidFill>
              <a:round/>
              <a:headEnd/>
              <a:tailEnd/>
            </a:ln>
          </p:spPr>
          <p:txBody>
            <a:bodyPr/>
            <a:lstStyle/>
            <a:p>
              <a:endParaRPr lang="en-US"/>
            </a:p>
          </p:txBody>
        </p:sp>
        <p:sp>
          <p:nvSpPr>
            <p:cNvPr id="19464" name="Line 894"/>
            <p:cNvSpPr>
              <a:spLocks noChangeShapeType="1"/>
            </p:cNvSpPr>
            <p:nvPr/>
          </p:nvSpPr>
          <p:spPr bwMode="auto">
            <a:xfrm>
              <a:off x="4945" y="8871"/>
              <a:ext cx="43" cy="0"/>
            </a:xfrm>
            <a:prstGeom prst="line">
              <a:avLst/>
            </a:prstGeom>
            <a:noFill/>
            <a:ln w="9525">
              <a:solidFill>
                <a:srgbClr val="000000"/>
              </a:solidFill>
              <a:round/>
              <a:headEnd/>
              <a:tailEnd/>
            </a:ln>
          </p:spPr>
          <p:txBody>
            <a:bodyPr/>
            <a:lstStyle/>
            <a:p>
              <a:endParaRPr lang="en-US"/>
            </a:p>
          </p:txBody>
        </p:sp>
        <p:sp>
          <p:nvSpPr>
            <p:cNvPr id="19465" name="Line 895"/>
            <p:cNvSpPr>
              <a:spLocks noChangeShapeType="1"/>
            </p:cNvSpPr>
            <p:nvPr/>
          </p:nvSpPr>
          <p:spPr bwMode="auto">
            <a:xfrm>
              <a:off x="6235" y="8699"/>
              <a:ext cx="43" cy="0"/>
            </a:xfrm>
            <a:prstGeom prst="line">
              <a:avLst/>
            </a:prstGeom>
            <a:noFill/>
            <a:ln w="9525">
              <a:solidFill>
                <a:srgbClr val="000000"/>
              </a:solidFill>
              <a:round/>
              <a:headEnd/>
              <a:tailEnd/>
            </a:ln>
          </p:spPr>
          <p:txBody>
            <a:bodyPr/>
            <a:lstStyle/>
            <a:p>
              <a:endParaRPr lang="en-US"/>
            </a:p>
          </p:txBody>
        </p:sp>
        <p:sp>
          <p:nvSpPr>
            <p:cNvPr id="19466" name="Line 896"/>
            <p:cNvSpPr>
              <a:spLocks noChangeShapeType="1"/>
            </p:cNvSpPr>
            <p:nvPr/>
          </p:nvSpPr>
          <p:spPr bwMode="auto">
            <a:xfrm>
              <a:off x="6364" y="8699"/>
              <a:ext cx="43" cy="0"/>
            </a:xfrm>
            <a:prstGeom prst="line">
              <a:avLst/>
            </a:prstGeom>
            <a:noFill/>
            <a:ln w="9525">
              <a:solidFill>
                <a:srgbClr val="000000"/>
              </a:solidFill>
              <a:round/>
              <a:headEnd/>
              <a:tailEnd/>
            </a:ln>
          </p:spPr>
          <p:txBody>
            <a:bodyPr/>
            <a:lstStyle/>
            <a:p>
              <a:endParaRPr lang="en-US"/>
            </a:p>
          </p:txBody>
        </p:sp>
        <p:sp>
          <p:nvSpPr>
            <p:cNvPr id="19467" name="Line 897"/>
            <p:cNvSpPr>
              <a:spLocks noChangeShapeType="1"/>
            </p:cNvSpPr>
            <p:nvPr/>
          </p:nvSpPr>
          <p:spPr bwMode="auto">
            <a:xfrm>
              <a:off x="6493" y="8699"/>
              <a:ext cx="43" cy="0"/>
            </a:xfrm>
            <a:prstGeom prst="line">
              <a:avLst/>
            </a:prstGeom>
            <a:noFill/>
            <a:ln w="9525">
              <a:solidFill>
                <a:srgbClr val="000000"/>
              </a:solidFill>
              <a:round/>
              <a:headEnd/>
              <a:tailEnd/>
            </a:ln>
          </p:spPr>
          <p:txBody>
            <a:bodyPr/>
            <a:lstStyle/>
            <a:p>
              <a:endParaRPr lang="en-US"/>
            </a:p>
          </p:txBody>
        </p:sp>
        <p:sp>
          <p:nvSpPr>
            <p:cNvPr id="19468" name="Line 898"/>
            <p:cNvSpPr>
              <a:spLocks noChangeShapeType="1"/>
            </p:cNvSpPr>
            <p:nvPr/>
          </p:nvSpPr>
          <p:spPr bwMode="auto">
            <a:xfrm>
              <a:off x="6622" y="8699"/>
              <a:ext cx="43" cy="0"/>
            </a:xfrm>
            <a:prstGeom prst="line">
              <a:avLst/>
            </a:prstGeom>
            <a:noFill/>
            <a:ln w="9525">
              <a:solidFill>
                <a:srgbClr val="000000"/>
              </a:solidFill>
              <a:round/>
              <a:headEnd/>
              <a:tailEnd/>
            </a:ln>
          </p:spPr>
          <p:txBody>
            <a:bodyPr/>
            <a:lstStyle/>
            <a:p>
              <a:endParaRPr lang="en-US"/>
            </a:p>
          </p:txBody>
        </p:sp>
        <p:sp>
          <p:nvSpPr>
            <p:cNvPr id="19469" name="Line 899"/>
            <p:cNvSpPr>
              <a:spLocks noChangeShapeType="1"/>
            </p:cNvSpPr>
            <p:nvPr/>
          </p:nvSpPr>
          <p:spPr bwMode="auto">
            <a:xfrm>
              <a:off x="5332" y="8871"/>
              <a:ext cx="43" cy="0"/>
            </a:xfrm>
            <a:prstGeom prst="line">
              <a:avLst/>
            </a:prstGeom>
            <a:noFill/>
            <a:ln w="9525">
              <a:solidFill>
                <a:srgbClr val="000000"/>
              </a:solidFill>
              <a:round/>
              <a:headEnd/>
              <a:tailEnd/>
            </a:ln>
          </p:spPr>
          <p:txBody>
            <a:bodyPr/>
            <a:lstStyle/>
            <a:p>
              <a:endParaRPr lang="en-US"/>
            </a:p>
          </p:txBody>
        </p:sp>
        <p:sp>
          <p:nvSpPr>
            <p:cNvPr id="19470" name="Line 900"/>
            <p:cNvSpPr>
              <a:spLocks noChangeShapeType="1"/>
            </p:cNvSpPr>
            <p:nvPr/>
          </p:nvSpPr>
          <p:spPr bwMode="auto">
            <a:xfrm>
              <a:off x="5461" y="8871"/>
              <a:ext cx="43" cy="0"/>
            </a:xfrm>
            <a:prstGeom prst="line">
              <a:avLst/>
            </a:prstGeom>
            <a:noFill/>
            <a:ln w="9525">
              <a:solidFill>
                <a:srgbClr val="000000"/>
              </a:solidFill>
              <a:round/>
              <a:headEnd/>
              <a:tailEnd/>
            </a:ln>
          </p:spPr>
          <p:txBody>
            <a:bodyPr/>
            <a:lstStyle/>
            <a:p>
              <a:endParaRPr lang="en-US"/>
            </a:p>
          </p:txBody>
        </p:sp>
        <p:sp>
          <p:nvSpPr>
            <p:cNvPr id="19471" name="Line 901"/>
            <p:cNvSpPr>
              <a:spLocks noChangeShapeType="1"/>
            </p:cNvSpPr>
            <p:nvPr/>
          </p:nvSpPr>
          <p:spPr bwMode="auto">
            <a:xfrm>
              <a:off x="5590" y="8871"/>
              <a:ext cx="43" cy="0"/>
            </a:xfrm>
            <a:prstGeom prst="line">
              <a:avLst/>
            </a:prstGeom>
            <a:noFill/>
            <a:ln w="9525">
              <a:solidFill>
                <a:srgbClr val="000000"/>
              </a:solidFill>
              <a:round/>
              <a:headEnd/>
              <a:tailEnd/>
            </a:ln>
          </p:spPr>
          <p:txBody>
            <a:bodyPr/>
            <a:lstStyle/>
            <a:p>
              <a:endParaRPr lang="en-US"/>
            </a:p>
          </p:txBody>
        </p:sp>
        <p:sp>
          <p:nvSpPr>
            <p:cNvPr id="19472" name="Line 902"/>
            <p:cNvSpPr>
              <a:spLocks noChangeShapeType="1"/>
            </p:cNvSpPr>
            <p:nvPr/>
          </p:nvSpPr>
          <p:spPr bwMode="auto">
            <a:xfrm>
              <a:off x="5719" y="8871"/>
              <a:ext cx="43" cy="0"/>
            </a:xfrm>
            <a:prstGeom prst="line">
              <a:avLst/>
            </a:prstGeom>
            <a:noFill/>
            <a:ln w="9525">
              <a:solidFill>
                <a:srgbClr val="000000"/>
              </a:solidFill>
              <a:round/>
              <a:headEnd/>
              <a:tailEnd/>
            </a:ln>
          </p:spPr>
          <p:txBody>
            <a:bodyPr/>
            <a:lstStyle/>
            <a:p>
              <a:endParaRPr lang="en-US"/>
            </a:p>
          </p:txBody>
        </p:sp>
        <p:sp>
          <p:nvSpPr>
            <p:cNvPr id="19473" name="Line 903"/>
            <p:cNvSpPr>
              <a:spLocks noChangeShapeType="1"/>
            </p:cNvSpPr>
            <p:nvPr/>
          </p:nvSpPr>
          <p:spPr bwMode="auto">
            <a:xfrm>
              <a:off x="7009" y="8699"/>
              <a:ext cx="43" cy="0"/>
            </a:xfrm>
            <a:prstGeom prst="line">
              <a:avLst/>
            </a:prstGeom>
            <a:noFill/>
            <a:ln w="9525">
              <a:solidFill>
                <a:srgbClr val="000000"/>
              </a:solidFill>
              <a:round/>
              <a:headEnd/>
              <a:tailEnd/>
            </a:ln>
          </p:spPr>
          <p:txBody>
            <a:bodyPr/>
            <a:lstStyle/>
            <a:p>
              <a:endParaRPr lang="en-US"/>
            </a:p>
          </p:txBody>
        </p:sp>
        <p:sp>
          <p:nvSpPr>
            <p:cNvPr id="19474" name="Line 904"/>
            <p:cNvSpPr>
              <a:spLocks noChangeShapeType="1"/>
            </p:cNvSpPr>
            <p:nvPr/>
          </p:nvSpPr>
          <p:spPr bwMode="auto">
            <a:xfrm>
              <a:off x="7138" y="8699"/>
              <a:ext cx="43" cy="0"/>
            </a:xfrm>
            <a:prstGeom prst="line">
              <a:avLst/>
            </a:prstGeom>
            <a:noFill/>
            <a:ln w="9525">
              <a:solidFill>
                <a:srgbClr val="000000"/>
              </a:solidFill>
              <a:round/>
              <a:headEnd/>
              <a:tailEnd/>
            </a:ln>
          </p:spPr>
          <p:txBody>
            <a:bodyPr/>
            <a:lstStyle/>
            <a:p>
              <a:endParaRPr lang="en-US"/>
            </a:p>
          </p:txBody>
        </p:sp>
        <p:sp>
          <p:nvSpPr>
            <p:cNvPr id="19475" name="Line 905"/>
            <p:cNvSpPr>
              <a:spLocks noChangeShapeType="1"/>
            </p:cNvSpPr>
            <p:nvPr/>
          </p:nvSpPr>
          <p:spPr bwMode="auto">
            <a:xfrm>
              <a:off x="7267" y="8699"/>
              <a:ext cx="43" cy="0"/>
            </a:xfrm>
            <a:prstGeom prst="line">
              <a:avLst/>
            </a:prstGeom>
            <a:noFill/>
            <a:ln w="9525">
              <a:solidFill>
                <a:srgbClr val="000000"/>
              </a:solidFill>
              <a:round/>
              <a:headEnd/>
              <a:tailEnd/>
            </a:ln>
          </p:spPr>
          <p:txBody>
            <a:bodyPr/>
            <a:lstStyle/>
            <a:p>
              <a:endParaRPr lang="en-US"/>
            </a:p>
          </p:txBody>
        </p:sp>
        <p:sp>
          <p:nvSpPr>
            <p:cNvPr id="19476" name="Line 906"/>
            <p:cNvSpPr>
              <a:spLocks noChangeShapeType="1"/>
            </p:cNvSpPr>
            <p:nvPr/>
          </p:nvSpPr>
          <p:spPr bwMode="auto">
            <a:xfrm>
              <a:off x="7396" y="8699"/>
              <a:ext cx="43" cy="0"/>
            </a:xfrm>
            <a:prstGeom prst="line">
              <a:avLst/>
            </a:prstGeom>
            <a:noFill/>
            <a:ln w="9525">
              <a:solidFill>
                <a:srgbClr val="000000"/>
              </a:solidFill>
              <a:round/>
              <a:headEnd/>
              <a:tailEnd/>
            </a:ln>
          </p:spPr>
          <p:txBody>
            <a:bodyPr/>
            <a:lstStyle/>
            <a:p>
              <a:endParaRPr lang="en-US"/>
            </a:p>
          </p:txBody>
        </p:sp>
        <p:sp>
          <p:nvSpPr>
            <p:cNvPr id="19477" name="Line 907"/>
            <p:cNvSpPr>
              <a:spLocks noChangeShapeType="1"/>
            </p:cNvSpPr>
            <p:nvPr/>
          </p:nvSpPr>
          <p:spPr bwMode="auto">
            <a:xfrm>
              <a:off x="6235" y="8871"/>
              <a:ext cx="43" cy="0"/>
            </a:xfrm>
            <a:prstGeom prst="line">
              <a:avLst/>
            </a:prstGeom>
            <a:noFill/>
            <a:ln w="9525">
              <a:solidFill>
                <a:srgbClr val="000000"/>
              </a:solidFill>
              <a:round/>
              <a:headEnd/>
              <a:tailEnd/>
            </a:ln>
          </p:spPr>
          <p:txBody>
            <a:bodyPr/>
            <a:lstStyle/>
            <a:p>
              <a:endParaRPr lang="en-US"/>
            </a:p>
          </p:txBody>
        </p:sp>
        <p:sp>
          <p:nvSpPr>
            <p:cNvPr id="19478" name="Line 908"/>
            <p:cNvSpPr>
              <a:spLocks noChangeShapeType="1"/>
            </p:cNvSpPr>
            <p:nvPr/>
          </p:nvSpPr>
          <p:spPr bwMode="auto">
            <a:xfrm>
              <a:off x="6364" y="8871"/>
              <a:ext cx="43" cy="0"/>
            </a:xfrm>
            <a:prstGeom prst="line">
              <a:avLst/>
            </a:prstGeom>
            <a:noFill/>
            <a:ln w="9525">
              <a:solidFill>
                <a:srgbClr val="000000"/>
              </a:solidFill>
              <a:round/>
              <a:headEnd/>
              <a:tailEnd/>
            </a:ln>
          </p:spPr>
          <p:txBody>
            <a:bodyPr/>
            <a:lstStyle/>
            <a:p>
              <a:endParaRPr lang="en-US"/>
            </a:p>
          </p:txBody>
        </p:sp>
        <p:sp>
          <p:nvSpPr>
            <p:cNvPr id="19479" name="Line 909"/>
            <p:cNvSpPr>
              <a:spLocks noChangeShapeType="1"/>
            </p:cNvSpPr>
            <p:nvPr/>
          </p:nvSpPr>
          <p:spPr bwMode="auto">
            <a:xfrm>
              <a:off x="6493" y="8871"/>
              <a:ext cx="43" cy="0"/>
            </a:xfrm>
            <a:prstGeom prst="line">
              <a:avLst/>
            </a:prstGeom>
            <a:noFill/>
            <a:ln w="9525">
              <a:solidFill>
                <a:srgbClr val="000000"/>
              </a:solidFill>
              <a:round/>
              <a:headEnd/>
              <a:tailEnd/>
            </a:ln>
          </p:spPr>
          <p:txBody>
            <a:bodyPr/>
            <a:lstStyle/>
            <a:p>
              <a:endParaRPr lang="en-US"/>
            </a:p>
          </p:txBody>
        </p:sp>
        <p:sp>
          <p:nvSpPr>
            <p:cNvPr id="19480" name="Line 910"/>
            <p:cNvSpPr>
              <a:spLocks noChangeShapeType="1"/>
            </p:cNvSpPr>
            <p:nvPr/>
          </p:nvSpPr>
          <p:spPr bwMode="auto">
            <a:xfrm>
              <a:off x="6622" y="8871"/>
              <a:ext cx="43" cy="0"/>
            </a:xfrm>
            <a:prstGeom prst="line">
              <a:avLst/>
            </a:prstGeom>
            <a:noFill/>
            <a:ln w="9525">
              <a:solidFill>
                <a:srgbClr val="000000"/>
              </a:solidFill>
              <a:round/>
              <a:headEnd/>
              <a:tailEnd/>
            </a:ln>
          </p:spPr>
          <p:txBody>
            <a:bodyPr/>
            <a:lstStyle/>
            <a:p>
              <a:endParaRPr lang="en-US"/>
            </a:p>
          </p:txBody>
        </p:sp>
        <p:sp>
          <p:nvSpPr>
            <p:cNvPr id="19481" name="Line 911"/>
            <p:cNvSpPr>
              <a:spLocks noChangeShapeType="1"/>
            </p:cNvSpPr>
            <p:nvPr/>
          </p:nvSpPr>
          <p:spPr bwMode="auto">
            <a:xfrm>
              <a:off x="7783" y="8699"/>
              <a:ext cx="43" cy="0"/>
            </a:xfrm>
            <a:prstGeom prst="line">
              <a:avLst/>
            </a:prstGeom>
            <a:noFill/>
            <a:ln w="9525">
              <a:solidFill>
                <a:srgbClr val="000000"/>
              </a:solidFill>
              <a:round/>
              <a:headEnd/>
              <a:tailEnd/>
            </a:ln>
          </p:spPr>
          <p:txBody>
            <a:bodyPr/>
            <a:lstStyle/>
            <a:p>
              <a:endParaRPr lang="en-US"/>
            </a:p>
          </p:txBody>
        </p:sp>
        <p:sp>
          <p:nvSpPr>
            <p:cNvPr id="19482" name="Line 912"/>
            <p:cNvSpPr>
              <a:spLocks noChangeShapeType="1"/>
            </p:cNvSpPr>
            <p:nvPr/>
          </p:nvSpPr>
          <p:spPr bwMode="auto">
            <a:xfrm>
              <a:off x="7912" y="8699"/>
              <a:ext cx="43" cy="0"/>
            </a:xfrm>
            <a:prstGeom prst="line">
              <a:avLst/>
            </a:prstGeom>
            <a:noFill/>
            <a:ln w="9525">
              <a:solidFill>
                <a:srgbClr val="000000"/>
              </a:solidFill>
              <a:round/>
              <a:headEnd/>
              <a:tailEnd/>
            </a:ln>
          </p:spPr>
          <p:txBody>
            <a:bodyPr/>
            <a:lstStyle/>
            <a:p>
              <a:endParaRPr lang="en-US"/>
            </a:p>
          </p:txBody>
        </p:sp>
        <p:sp>
          <p:nvSpPr>
            <p:cNvPr id="19483" name="Line 913"/>
            <p:cNvSpPr>
              <a:spLocks noChangeShapeType="1"/>
            </p:cNvSpPr>
            <p:nvPr/>
          </p:nvSpPr>
          <p:spPr bwMode="auto">
            <a:xfrm>
              <a:off x="8041" y="8699"/>
              <a:ext cx="43" cy="0"/>
            </a:xfrm>
            <a:prstGeom prst="line">
              <a:avLst/>
            </a:prstGeom>
            <a:noFill/>
            <a:ln w="9525">
              <a:solidFill>
                <a:srgbClr val="000000"/>
              </a:solidFill>
              <a:round/>
              <a:headEnd/>
              <a:tailEnd/>
            </a:ln>
          </p:spPr>
          <p:txBody>
            <a:bodyPr/>
            <a:lstStyle/>
            <a:p>
              <a:endParaRPr lang="en-US"/>
            </a:p>
          </p:txBody>
        </p:sp>
        <p:sp>
          <p:nvSpPr>
            <p:cNvPr id="19484" name="Line 914"/>
            <p:cNvSpPr>
              <a:spLocks noChangeShapeType="1"/>
            </p:cNvSpPr>
            <p:nvPr/>
          </p:nvSpPr>
          <p:spPr bwMode="auto">
            <a:xfrm>
              <a:off x="8170" y="8699"/>
              <a:ext cx="43" cy="0"/>
            </a:xfrm>
            <a:prstGeom prst="line">
              <a:avLst/>
            </a:prstGeom>
            <a:noFill/>
            <a:ln w="9525">
              <a:solidFill>
                <a:srgbClr val="000000"/>
              </a:solidFill>
              <a:round/>
              <a:headEnd/>
              <a:tailEnd/>
            </a:ln>
          </p:spPr>
          <p:txBody>
            <a:bodyPr/>
            <a:lstStyle/>
            <a:p>
              <a:endParaRPr lang="en-US"/>
            </a:p>
          </p:txBody>
        </p:sp>
        <p:sp>
          <p:nvSpPr>
            <p:cNvPr id="19485" name="Line 915"/>
            <p:cNvSpPr>
              <a:spLocks noChangeShapeType="1"/>
            </p:cNvSpPr>
            <p:nvPr/>
          </p:nvSpPr>
          <p:spPr bwMode="auto">
            <a:xfrm>
              <a:off x="7783" y="8871"/>
              <a:ext cx="43" cy="0"/>
            </a:xfrm>
            <a:prstGeom prst="line">
              <a:avLst/>
            </a:prstGeom>
            <a:noFill/>
            <a:ln w="9525">
              <a:solidFill>
                <a:srgbClr val="000000"/>
              </a:solidFill>
              <a:round/>
              <a:headEnd/>
              <a:tailEnd/>
            </a:ln>
          </p:spPr>
          <p:txBody>
            <a:bodyPr/>
            <a:lstStyle/>
            <a:p>
              <a:endParaRPr lang="en-US"/>
            </a:p>
          </p:txBody>
        </p:sp>
        <p:sp>
          <p:nvSpPr>
            <p:cNvPr id="19486" name="Line 916"/>
            <p:cNvSpPr>
              <a:spLocks noChangeShapeType="1"/>
            </p:cNvSpPr>
            <p:nvPr/>
          </p:nvSpPr>
          <p:spPr bwMode="auto">
            <a:xfrm>
              <a:off x="7912" y="8871"/>
              <a:ext cx="43" cy="0"/>
            </a:xfrm>
            <a:prstGeom prst="line">
              <a:avLst/>
            </a:prstGeom>
            <a:noFill/>
            <a:ln w="9525">
              <a:solidFill>
                <a:srgbClr val="000000"/>
              </a:solidFill>
              <a:round/>
              <a:headEnd/>
              <a:tailEnd/>
            </a:ln>
          </p:spPr>
          <p:txBody>
            <a:bodyPr/>
            <a:lstStyle/>
            <a:p>
              <a:endParaRPr lang="en-US"/>
            </a:p>
          </p:txBody>
        </p:sp>
        <p:sp>
          <p:nvSpPr>
            <p:cNvPr id="19487" name="Line 917"/>
            <p:cNvSpPr>
              <a:spLocks noChangeShapeType="1"/>
            </p:cNvSpPr>
            <p:nvPr/>
          </p:nvSpPr>
          <p:spPr bwMode="auto">
            <a:xfrm>
              <a:off x="8041" y="8871"/>
              <a:ext cx="43" cy="0"/>
            </a:xfrm>
            <a:prstGeom prst="line">
              <a:avLst/>
            </a:prstGeom>
            <a:noFill/>
            <a:ln w="9525">
              <a:solidFill>
                <a:srgbClr val="000000"/>
              </a:solidFill>
              <a:round/>
              <a:headEnd/>
              <a:tailEnd/>
            </a:ln>
          </p:spPr>
          <p:txBody>
            <a:bodyPr/>
            <a:lstStyle/>
            <a:p>
              <a:endParaRPr lang="en-US"/>
            </a:p>
          </p:txBody>
        </p:sp>
        <p:sp>
          <p:nvSpPr>
            <p:cNvPr id="19488" name="Line 918"/>
            <p:cNvSpPr>
              <a:spLocks noChangeShapeType="1"/>
            </p:cNvSpPr>
            <p:nvPr/>
          </p:nvSpPr>
          <p:spPr bwMode="auto">
            <a:xfrm>
              <a:off x="8170" y="8871"/>
              <a:ext cx="43" cy="0"/>
            </a:xfrm>
            <a:prstGeom prst="line">
              <a:avLst/>
            </a:prstGeom>
            <a:noFill/>
            <a:ln w="9525">
              <a:solidFill>
                <a:srgbClr val="000000"/>
              </a:solidFill>
              <a:round/>
              <a:headEnd/>
              <a:tailEnd/>
            </a:ln>
          </p:spPr>
          <p:txBody>
            <a:bodyPr/>
            <a:lstStyle/>
            <a:p>
              <a:endParaRPr lang="en-US"/>
            </a:p>
          </p:txBody>
        </p:sp>
        <p:sp>
          <p:nvSpPr>
            <p:cNvPr id="19489" name="Line 919"/>
            <p:cNvSpPr>
              <a:spLocks noChangeShapeType="1"/>
            </p:cNvSpPr>
            <p:nvPr/>
          </p:nvSpPr>
          <p:spPr bwMode="auto">
            <a:xfrm>
              <a:off x="8557" y="8699"/>
              <a:ext cx="43" cy="0"/>
            </a:xfrm>
            <a:prstGeom prst="line">
              <a:avLst/>
            </a:prstGeom>
            <a:noFill/>
            <a:ln w="9525">
              <a:solidFill>
                <a:srgbClr val="000000"/>
              </a:solidFill>
              <a:round/>
              <a:headEnd/>
              <a:tailEnd/>
            </a:ln>
          </p:spPr>
          <p:txBody>
            <a:bodyPr/>
            <a:lstStyle/>
            <a:p>
              <a:endParaRPr lang="en-US"/>
            </a:p>
          </p:txBody>
        </p:sp>
        <p:sp>
          <p:nvSpPr>
            <p:cNvPr id="19490" name="Line 920"/>
            <p:cNvSpPr>
              <a:spLocks noChangeShapeType="1"/>
            </p:cNvSpPr>
            <p:nvPr/>
          </p:nvSpPr>
          <p:spPr bwMode="auto">
            <a:xfrm>
              <a:off x="8686" y="8699"/>
              <a:ext cx="43" cy="0"/>
            </a:xfrm>
            <a:prstGeom prst="line">
              <a:avLst/>
            </a:prstGeom>
            <a:noFill/>
            <a:ln w="9525">
              <a:solidFill>
                <a:srgbClr val="000000"/>
              </a:solidFill>
              <a:round/>
              <a:headEnd/>
              <a:tailEnd/>
            </a:ln>
          </p:spPr>
          <p:txBody>
            <a:bodyPr/>
            <a:lstStyle/>
            <a:p>
              <a:endParaRPr lang="en-US"/>
            </a:p>
          </p:txBody>
        </p:sp>
        <p:sp>
          <p:nvSpPr>
            <p:cNvPr id="19491" name="Line 921"/>
            <p:cNvSpPr>
              <a:spLocks noChangeShapeType="1"/>
            </p:cNvSpPr>
            <p:nvPr/>
          </p:nvSpPr>
          <p:spPr bwMode="auto">
            <a:xfrm>
              <a:off x="8815" y="8699"/>
              <a:ext cx="43" cy="0"/>
            </a:xfrm>
            <a:prstGeom prst="line">
              <a:avLst/>
            </a:prstGeom>
            <a:noFill/>
            <a:ln w="9525">
              <a:solidFill>
                <a:srgbClr val="000000"/>
              </a:solidFill>
              <a:round/>
              <a:headEnd/>
              <a:tailEnd/>
            </a:ln>
          </p:spPr>
          <p:txBody>
            <a:bodyPr/>
            <a:lstStyle/>
            <a:p>
              <a:endParaRPr lang="en-US"/>
            </a:p>
          </p:txBody>
        </p:sp>
        <p:sp>
          <p:nvSpPr>
            <p:cNvPr id="19492" name="Line 922"/>
            <p:cNvSpPr>
              <a:spLocks noChangeShapeType="1"/>
            </p:cNvSpPr>
            <p:nvPr/>
          </p:nvSpPr>
          <p:spPr bwMode="auto">
            <a:xfrm>
              <a:off x="8944" y="8699"/>
              <a:ext cx="43" cy="0"/>
            </a:xfrm>
            <a:prstGeom prst="line">
              <a:avLst/>
            </a:prstGeom>
            <a:noFill/>
            <a:ln w="9525">
              <a:solidFill>
                <a:srgbClr val="000000"/>
              </a:solidFill>
              <a:round/>
              <a:headEnd/>
              <a:tailEnd/>
            </a:ln>
          </p:spPr>
          <p:txBody>
            <a:bodyPr/>
            <a:lstStyle/>
            <a:p>
              <a:endParaRPr lang="en-US"/>
            </a:p>
          </p:txBody>
        </p:sp>
        <p:sp>
          <p:nvSpPr>
            <p:cNvPr id="19493" name="Line 923"/>
            <p:cNvSpPr>
              <a:spLocks noChangeShapeType="1"/>
            </p:cNvSpPr>
            <p:nvPr/>
          </p:nvSpPr>
          <p:spPr bwMode="auto">
            <a:xfrm>
              <a:off x="7009" y="8871"/>
              <a:ext cx="43" cy="0"/>
            </a:xfrm>
            <a:prstGeom prst="line">
              <a:avLst/>
            </a:prstGeom>
            <a:noFill/>
            <a:ln w="9525">
              <a:solidFill>
                <a:srgbClr val="000000"/>
              </a:solidFill>
              <a:round/>
              <a:headEnd/>
              <a:tailEnd/>
            </a:ln>
          </p:spPr>
          <p:txBody>
            <a:bodyPr/>
            <a:lstStyle/>
            <a:p>
              <a:endParaRPr lang="en-US"/>
            </a:p>
          </p:txBody>
        </p:sp>
        <p:sp>
          <p:nvSpPr>
            <p:cNvPr id="19494" name="Line 924"/>
            <p:cNvSpPr>
              <a:spLocks noChangeShapeType="1"/>
            </p:cNvSpPr>
            <p:nvPr/>
          </p:nvSpPr>
          <p:spPr bwMode="auto">
            <a:xfrm>
              <a:off x="7138" y="8871"/>
              <a:ext cx="43" cy="0"/>
            </a:xfrm>
            <a:prstGeom prst="line">
              <a:avLst/>
            </a:prstGeom>
            <a:noFill/>
            <a:ln w="9525">
              <a:solidFill>
                <a:srgbClr val="000000"/>
              </a:solidFill>
              <a:round/>
              <a:headEnd/>
              <a:tailEnd/>
            </a:ln>
          </p:spPr>
          <p:txBody>
            <a:bodyPr/>
            <a:lstStyle/>
            <a:p>
              <a:endParaRPr lang="en-US"/>
            </a:p>
          </p:txBody>
        </p:sp>
        <p:sp>
          <p:nvSpPr>
            <p:cNvPr id="19495" name="Line 925"/>
            <p:cNvSpPr>
              <a:spLocks noChangeShapeType="1"/>
            </p:cNvSpPr>
            <p:nvPr/>
          </p:nvSpPr>
          <p:spPr bwMode="auto">
            <a:xfrm>
              <a:off x="7267" y="8871"/>
              <a:ext cx="43" cy="0"/>
            </a:xfrm>
            <a:prstGeom prst="line">
              <a:avLst/>
            </a:prstGeom>
            <a:noFill/>
            <a:ln w="9525">
              <a:solidFill>
                <a:srgbClr val="000000"/>
              </a:solidFill>
              <a:round/>
              <a:headEnd/>
              <a:tailEnd/>
            </a:ln>
          </p:spPr>
          <p:txBody>
            <a:bodyPr/>
            <a:lstStyle/>
            <a:p>
              <a:endParaRPr lang="en-US"/>
            </a:p>
          </p:txBody>
        </p:sp>
        <p:sp>
          <p:nvSpPr>
            <p:cNvPr id="19496" name="Line 926"/>
            <p:cNvSpPr>
              <a:spLocks noChangeShapeType="1"/>
            </p:cNvSpPr>
            <p:nvPr/>
          </p:nvSpPr>
          <p:spPr bwMode="auto">
            <a:xfrm>
              <a:off x="7396" y="8871"/>
              <a:ext cx="43" cy="0"/>
            </a:xfrm>
            <a:prstGeom prst="line">
              <a:avLst/>
            </a:prstGeom>
            <a:noFill/>
            <a:ln w="9525">
              <a:solidFill>
                <a:srgbClr val="000000"/>
              </a:solidFill>
              <a:round/>
              <a:headEnd/>
              <a:tailEnd/>
            </a:ln>
          </p:spPr>
          <p:txBody>
            <a:bodyPr/>
            <a:lstStyle/>
            <a:p>
              <a:endParaRPr lang="en-US"/>
            </a:p>
          </p:txBody>
        </p:sp>
        <p:sp>
          <p:nvSpPr>
            <p:cNvPr id="19497" name="Line 927"/>
            <p:cNvSpPr>
              <a:spLocks noChangeShapeType="1"/>
            </p:cNvSpPr>
            <p:nvPr/>
          </p:nvSpPr>
          <p:spPr bwMode="auto">
            <a:xfrm>
              <a:off x="8557" y="8871"/>
              <a:ext cx="43" cy="0"/>
            </a:xfrm>
            <a:prstGeom prst="line">
              <a:avLst/>
            </a:prstGeom>
            <a:noFill/>
            <a:ln w="9525">
              <a:solidFill>
                <a:srgbClr val="000000"/>
              </a:solidFill>
              <a:round/>
              <a:headEnd/>
              <a:tailEnd/>
            </a:ln>
          </p:spPr>
          <p:txBody>
            <a:bodyPr/>
            <a:lstStyle/>
            <a:p>
              <a:endParaRPr lang="en-US"/>
            </a:p>
          </p:txBody>
        </p:sp>
        <p:sp>
          <p:nvSpPr>
            <p:cNvPr id="19498" name="Line 928"/>
            <p:cNvSpPr>
              <a:spLocks noChangeShapeType="1"/>
            </p:cNvSpPr>
            <p:nvPr/>
          </p:nvSpPr>
          <p:spPr bwMode="auto">
            <a:xfrm>
              <a:off x="8686" y="8871"/>
              <a:ext cx="43" cy="0"/>
            </a:xfrm>
            <a:prstGeom prst="line">
              <a:avLst/>
            </a:prstGeom>
            <a:noFill/>
            <a:ln w="9525">
              <a:solidFill>
                <a:srgbClr val="000000"/>
              </a:solidFill>
              <a:round/>
              <a:headEnd/>
              <a:tailEnd/>
            </a:ln>
          </p:spPr>
          <p:txBody>
            <a:bodyPr/>
            <a:lstStyle/>
            <a:p>
              <a:endParaRPr lang="en-US"/>
            </a:p>
          </p:txBody>
        </p:sp>
        <p:sp>
          <p:nvSpPr>
            <p:cNvPr id="19499" name="Line 929"/>
            <p:cNvSpPr>
              <a:spLocks noChangeShapeType="1"/>
            </p:cNvSpPr>
            <p:nvPr/>
          </p:nvSpPr>
          <p:spPr bwMode="auto">
            <a:xfrm>
              <a:off x="8815" y="8871"/>
              <a:ext cx="43" cy="0"/>
            </a:xfrm>
            <a:prstGeom prst="line">
              <a:avLst/>
            </a:prstGeom>
            <a:noFill/>
            <a:ln w="9525">
              <a:solidFill>
                <a:srgbClr val="000000"/>
              </a:solidFill>
              <a:round/>
              <a:headEnd/>
              <a:tailEnd/>
            </a:ln>
          </p:spPr>
          <p:txBody>
            <a:bodyPr/>
            <a:lstStyle/>
            <a:p>
              <a:endParaRPr lang="en-US"/>
            </a:p>
          </p:txBody>
        </p:sp>
        <p:sp>
          <p:nvSpPr>
            <p:cNvPr id="19500" name="Line 930"/>
            <p:cNvSpPr>
              <a:spLocks noChangeShapeType="1"/>
            </p:cNvSpPr>
            <p:nvPr/>
          </p:nvSpPr>
          <p:spPr bwMode="auto">
            <a:xfrm>
              <a:off x="8944" y="8871"/>
              <a:ext cx="43" cy="0"/>
            </a:xfrm>
            <a:prstGeom prst="line">
              <a:avLst/>
            </a:prstGeom>
            <a:noFill/>
            <a:ln w="9525">
              <a:solidFill>
                <a:srgbClr val="000000"/>
              </a:solidFill>
              <a:round/>
              <a:headEnd/>
              <a:tailEnd/>
            </a:ln>
          </p:spPr>
          <p:txBody>
            <a:bodyPr/>
            <a:lstStyle/>
            <a:p>
              <a:endParaRPr lang="en-US"/>
            </a:p>
          </p:txBody>
        </p:sp>
        <p:sp>
          <p:nvSpPr>
            <p:cNvPr id="19501" name="Line 931"/>
            <p:cNvSpPr>
              <a:spLocks noChangeShapeType="1"/>
            </p:cNvSpPr>
            <p:nvPr/>
          </p:nvSpPr>
          <p:spPr bwMode="auto">
            <a:xfrm>
              <a:off x="9331" y="8699"/>
              <a:ext cx="43" cy="0"/>
            </a:xfrm>
            <a:prstGeom prst="line">
              <a:avLst/>
            </a:prstGeom>
            <a:noFill/>
            <a:ln w="9525">
              <a:solidFill>
                <a:srgbClr val="000000"/>
              </a:solidFill>
              <a:round/>
              <a:headEnd/>
              <a:tailEnd/>
            </a:ln>
          </p:spPr>
          <p:txBody>
            <a:bodyPr/>
            <a:lstStyle/>
            <a:p>
              <a:endParaRPr lang="en-US"/>
            </a:p>
          </p:txBody>
        </p:sp>
        <p:sp>
          <p:nvSpPr>
            <p:cNvPr id="19502" name="Line 932"/>
            <p:cNvSpPr>
              <a:spLocks noChangeShapeType="1"/>
            </p:cNvSpPr>
            <p:nvPr/>
          </p:nvSpPr>
          <p:spPr bwMode="auto">
            <a:xfrm>
              <a:off x="9460" y="8699"/>
              <a:ext cx="43" cy="0"/>
            </a:xfrm>
            <a:prstGeom prst="line">
              <a:avLst/>
            </a:prstGeom>
            <a:noFill/>
            <a:ln w="9525">
              <a:solidFill>
                <a:srgbClr val="000000"/>
              </a:solidFill>
              <a:round/>
              <a:headEnd/>
              <a:tailEnd/>
            </a:ln>
          </p:spPr>
          <p:txBody>
            <a:bodyPr/>
            <a:lstStyle/>
            <a:p>
              <a:endParaRPr lang="en-US"/>
            </a:p>
          </p:txBody>
        </p:sp>
        <p:sp>
          <p:nvSpPr>
            <p:cNvPr id="19503" name="Line 933"/>
            <p:cNvSpPr>
              <a:spLocks noChangeShapeType="1"/>
            </p:cNvSpPr>
            <p:nvPr/>
          </p:nvSpPr>
          <p:spPr bwMode="auto">
            <a:xfrm>
              <a:off x="9589" y="8699"/>
              <a:ext cx="43" cy="0"/>
            </a:xfrm>
            <a:prstGeom prst="line">
              <a:avLst/>
            </a:prstGeom>
            <a:noFill/>
            <a:ln w="9525">
              <a:solidFill>
                <a:srgbClr val="000000"/>
              </a:solidFill>
              <a:round/>
              <a:headEnd/>
              <a:tailEnd/>
            </a:ln>
          </p:spPr>
          <p:txBody>
            <a:bodyPr/>
            <a:lstStyle/>
            <a:p>
              <a:endParaRPr lang="en-US"/>
            </a:p>
          </p:txBody>
        </p:sp>
        <p:sp>
          <p:nvSpPr>
            <p:cNvPr id="19504" name="Line 934"/>
            <p:cNvSpPr>
              <a:spLocks noChangeShapeType="1"/>
            </p:cNvSpPr>
            <p:nvPr/>
          </p:nvSpPr>
          <p:spPr bwMode="auto">
            <a:xfrm>
              <a:off x="9718" y="8699"/>
              <a:ext cx="43" cy="0"/>
            </a:xfrm>
            <a:prstGeom prst="line">
              <a:avLst/>
            </a:prstGeom>
            <a:noFill/>
            <a:ln w="9525">
              <a:solidFill>
                <a:srgbClr val="000000"/>
              </a:solidFill>
              <a:round/>
              <a:headEnd/>
              <a:tailEnd/>
            </a:ln>
          </p:spPr>
          <p:txBody>
            <a:bodyPr/>
            <a:lstStyle/>
            <a:p>
              <a:endParaRPr lang="en-US"/>
            </a:p>
          </p:txBody>
        </p:sp>
        <p:sp>
          <p:nvSpPr>
            <p:cNvPr id="19505" name="Line 935"/>
            <p:cNvSpPr>
              <a:spLocks noChangeShapeType="1"/>
            </p:cNvSpPr>
            <p:nvPr/>
          </p:nvSpPr>
          <p:spPr bwMode="auto">
            <a:xfrm>
              <a:off x="9331" y="8871"/>
              <a:ext cx="43" cy="0"/>
            </a:xfrm>
            <a:prstGeom prst="line">
              <a:avLst/>
            </a:prstGeom>
            <a:noFill/>
            <a:ln w="9525">
              <a:solidFill>
                <a:srgbClr val="000000"/>
              </a:solidFill>
              <a:round/>
              <a:headEnd/>
              <a:tailEnd/>
            </a:ln>
          </p:spPr>
          <p:txBody>
            <a:bodyPr/>
            <a:lstStyle/>
            <a:p>
              <a:endParaRPr lang="en-US"/>
            </a:p>
          </p:txBody>
        </p:sp>
        <p:sp>
          <p:nvSpPr>
            <p:cNvPr id="19506" name="Line 936"/>
            <p:cNvSpPr>
              <a:spLocks noChangeShapeType="1"/>
            </p:cNvSpPr>
            <p:nvPr/>
          </p:nvSpPr>
          <p:spPr bwMode="auto">
            <a:xfrm>
              <a:off x="9460" y="8871"/>
              <a:ext cx="43" cy="0"/>
            </a:xfrm>
            <a:prstGeom prst="line">
              <a:avLst/>
            </a:prstGeom>
            <a:noFill/>
            <a:ln w="9525">
              <a:solidFill>
                <a:srgbClr val="000000"/>
              </a:solidFill>
              <a:round/>
              <a:headEnd/>
              <a:tailEnd/>
            </a:ln>
          </p:spPr>
          <p:txBody>
            <a:bodyPr/>
            <a:lstStyle/>
            <a:p>
              <a:endParaRPr lang="en-US"/>
            </a:p>
          </p:txBody>
        </p:sp>
        <p:sp>
          <p:nvSpPr>
            <p:cNvPr id="19507" name="Line 937"/>
            <p:cNvSpPr>
              <a:spLocks noChangeShapeType="1"/>
            </p:cNvSpPr>
            <p:nvPr/>
          </p:nvSpPr>
          <p:spPr bwMode="auto">
            <a:xfrm>
              <a:off x="9589" y="8871"/>
              <a:ext cx="43" cy="0"/>
            </a:xfrm>
            <a:prstGeom prst="line">
              <a:avLst/>
            </a:prstGeom>
            <a:noFill/>
            <a:ln w="9525">
              <a:solidFill>
                <a:srgbClr val="000000"/>
              </a:solidFill>
              <a:round/>
              <a:headEnd/>
              <a:tailEnd/>
            </a:ln>
          </p:spPr>
          <p:txBody>
            <a:bodyPr/>
            <a:lstStyle/>
            <a:p>
              <a:endParaRPr lang="en-US"/>
            </a:p>
          </p:txBody>
        </p:sp>
        <p:sp>
          <p:nvSpPr>
            <p:cNvPr id="19508" name="Line 938"/>
            <p:cNvSpPr>
              <a:spLocks noChangeShapeType="1"/>
            </p:cNvSpPr>
            <p:nvPr/>
          </p:nvSpPr>
          <p:spPr bwMode="auto">
            <a:xfrm>
              <a:off x="9718" y="8871"/>
              <a:ext cx="43" cy="0"/>
            </a:xfrm>
            <a:prstGeom prst="line">
              <a:avLst/>
            </a:prstGeom>
            <a:noFill/>
            <a:ln w="9525">
              <a:solidFill>
                <a:srgbClr val="000000"/>
              </a:solidFill>
              <a:round/>
              <a:headEnd/>
              <a:tailEnd/>
            </a:ln>
          </p:spPr>
          <p:txBody>
            <a:bodyPr/>
            <a:lstStyle/>
            <a:p>
              <a:endParaRPr lang="en-US"/>
            </a:p>
          </p:txBody>
        </p:sp>
        <p:sp>
          <p:nvSpPr>
            <p:cNvPr id="19509" name="Line 939"/>
            <p:cNvSpPr>
              <a:spLocks noChangeShapeType="1"/>
            </p:cNvSpPr>
            <p:nvPr/>
          </p:nvSpPr>
          <p:spPr bwMode="auto">
            <a:xfrm>
              <a:off x="2752" y="8699"/>
              <a:ext cx="172" cy="0"/>
            </a:xfrm>
            <a:prstGeom prst="line">
              <a:avLst/>
            </a:prstGeom>
            <a:noFill/>
            <a:ln w="9525">
              <a:solidFill>
                <a:srgbClr val="000000"/>
              </a:solidFill>
              <a:round/>
              <a:headEnd/>
              <a:tailEnd/>
            </a:ln>
          </p:spPr>
          <p:txBody>
            <a:bodyPr/>
            <a:lstStyle/>
            <a:p>
              <a:endParaRPr lang="en-US"/>
            </a:p>
          </p:txBody>
        </p:sp>
        <p:sp>
          <p:nvSpPr>
            <p:cNvPr id="19510" name="Line 940"/>
            <p:cNvSpPr>
              <a:spLocks noChangeShapeType="1"/>
            </p:cNvSpPr>
            <p:nvPr/>
          </p:nvSpPr>
          <p:spPr bwMode="auto">
            <a:xfrm>
              <a:off x="2752" y="8871"/>
              <a:ext cx="172" cy="0"/>
            </a:xfrm>
            <a:prstGeom prst="line">
              <a:avLst/>
            </a:prstGeom>
            <a:noFill/>
            <a:ln w="9525">
              <a:solidFill>
                <a:srgbClr val="000000"/>
              </a:solidFill>
              <a:round/>
              <a:headEnd/>
              <a:tailEnd/>
            </a:ln>
          </p:spPr>
          <p:txBody>
            <a:bodyPr/>
            <a:lstStyle/>
            <a:p>
              <a:endParaRPr lang="en-US"/>
            </a:p>
          </p:txBody>
        </p:sp>
        <p:sp>
          <p:nvSpPr>
            <p:cNvPr id="19511" name="Line 941"/>
            <p:cNvSpPr>
              <a:spLocks noChangeShapeType="1"/>
            </p:cNvSpPr>
            <p:nvPr/>
          </p:nvSpPr>
          <p:spPr bwMode="auto">
            <a:xfrm>
              <a:off x="3526" y="8699"/>
              <a:ext cx="172" cy="0"/>
            </a:xfrm>
            <a:prstGeom prst="line">
              <a:avLst/>
            </a:prstGeom>
            <a:noFill/>
            <a:ln w="9525">
              <a:solidFill>
                <a:srgbClr val="000000"/>
              </a:solidFill>
              <a:round/>
              <a:headEnd/>
              <a:tailEnd/>
            </a:ln>
          </p:spPr>
          <p:txBody>
            <a:bodyPr/>
            <a:lstStyle/>
            <a:p>
              <a:endParaRPr lang="en-US"/>
            </a:p>
          </p:txBody>
        </p:sp>
        <p:sp>
          <p:nvSpPr>
            <p:cNvPr id="19512" name="Line 942"/>
            <p:cNvSpPr>
              <a:spLocks noChangeShapeType="1"/>
            </p:cNvSpPr>
            <p:nvPr/>
          </p:nvSpPr>
          <p:spPr bwMode="auto">
            <a:xfrm>
              <a:off x="3526" y="8871"/>
              <a:ext cx="172" cy="0"/>
            </a:xfrm>
            <a:prstGeom prst="line">
              <a:avLst/>
            </a:prstGeom>
            <a:noFill/>
            <a:ln w="9525">
              <a:solidFill>
                <a:srgbClr val="000000"/>
              </a:solidFill>
              <a:round/>
              <a:headEnd/>
              <a:tailEnd/>
            </a:ln>
          </p:spPr>
          <p:txBody>
            <a:bodyPr/>
            <a:lstStyle/>
            <a:p>
              <a:endParaRPr lang="en-US"/>
            </a:p>
          </p:txBody>
        </p:sp>
        <p:sp>
          <p:nvSpPr>
            <p:cNvPr id="19513" name="Line 943"/>
            <p:cNvSpPr>
              <a:spLocks noChangeShapeType="1"/>
            </p:cNvSpPr>
            <p:nvPr/>
          </p:nvSpPr>
          <p:spPr bwMode="auto">
            <a:xfrm>
              <a:off x="4300" y="8699"/>
              <a:ext cx="172" cy="0"/>
            </a:xfrm>
            <a:prstGeom prst="line">
              <a:avLst/>
            </a:prstGeom>
            <a:noFill/>
            <a:ln w="9525">
              <a:solidFill>
                <a:srgbClr val="000000"/>
              </a:solidFill>
              <a:round/>
              <a:headEnd/>
              <a:tailEnd/>
            </a:ln>
          </p:spPr>
          <p:txBody>
            <a:bodyPr/>
            <a:lstStyle/>
            <a:p>
              <a:endParaRPr lang="en-US"/>
            </a:p>
          </p:txBody>
        </p:sp>
        <p:sp>
          <p:nvSpPr>
            <p:cNvPr id="19514" name="Line 944"/>
            <p:cNvSpPr>
              <a:spLocks noChangeShapeType="1"/>
            </p:cNvSpPr>
            <p:nvPr/>
          </p:nvSpPr>
          <p:spPr bwMode="auto">
            <a:xfrm>
              <a:off x="4300" y="8871"/>
              <a:ext cx="172" cy="0"/>
            </a:xfrm>
            <a:prstGeom prst="line">
              <a:avLst/>
            </a:prstGeom>
            <a:noFill/>
            <a:ln w="9525">
              <a:solidFill>
                <a:srgbClr val="000000"/>
              </a:solidFill>
              <a:round/>
              <a:headEnd/>
              <a:tailEnd/>
            </a:ln>
          </p:spPr>
          <p:txBody>
            <a:bodyPr/>
            <a:lstStyle/>
            <a:p>
              <a:endParaRPr lang="en-US"/>
            </a:p>
          </p:txBody>
        </p:sp>
        <p:sp>
          <p:nvSpPr>
            <p:cNvPr id="19515" name="Line 945"/>
            <p:cNvSpPr>
              <a:spLocks noChangeShapeType="1"/>
            </p:cNvSpPr>
            <p:nvPr/>
          </p:nvSpPr>
          <p:spPr bwMode="auto">
            <a:xfrm>
              <a:off x="5074" y="8699"/>
              <a:ext cx="172" cy="0"/>
            </a:xfrm>
            <a:prstGeom prst="line">
              <a:avLst/>
            </a:prstGeom>
            <a:noFill/>
            <a:ln w="9525">
              <a:solidFill>
                <a:srgbClr val="000000"/>
              </a:solidFill>
              <a:round/>
              <a:headEnd/>
              <a:tailEnd/>
            </a:ln>
          </p:spPr>
          <p:txBody>
            <a:bodyPr/>
            <a:lstStyle/>
            <a:p>
              <a:endParaRPr lang="en-US"/>
            </a:p>
          </p:txBody>
        </p:sp>
        <p:sp>
          <p:nvSpPr>
            <p:cNvPr id="19516" name="Line 946"/>
            <p:cNvSpPr>
              <a:spLocks noChangeShapeType="1"/>
            </p:cNvSpPr>
            <p:nvPr/>
          </p:nvSpPr>
          <p:spPr bwMode="auto">
            <a:xfrm>
              <a:off x="5074" y="8871"/>
              <a:ext cx="172" cy="0"/>
            </a:xfrm>
            <a:prstGeom prst="line">
              <a:avLst/>
            </a:prstGeom>
            <a:noFill/>
            <a:ln w="9525">
              <a:solidFill>
                <a:srgbClr val="000000"/>
              </a:solidFill>
              <a:round/>
              <a:headEnd/>
              <a:tailEnd/>
            </a:ln>
          </p:spPr>
          <p:txBody>
            <a:bodyPr/>
            <a:lstStyle/>
            <a:p>
              <a:endParaRPr lang="en-US"/>
            </a:p>
          </p:txBody>
        </p:sp>
        <p:sp>
          <p:nvSpPr>
            <p:cNvPr id="19517" name="Line 947"/>
            <p:cNvSpPr>
              <a:spLocks noChangeShapeType="1"/>
            </p:cNvSpPr>
            <p:nvPr/>
          </p:nvSpPr>
          <p:spPr bwMode="auto">
            <a:xfrm>
              <a:off x="7525" y="8699"/>
              <a:ext cx="172" cy="0"/>
            </a:xfrm>
            <a:prstGeom prst="line">
              <a:avLst/>
            </a:prstGeom>
            <a:noFill/>
            <a:ln w="9525">
              <a:solidFill>
                <a:srgbClr val="000000"/>
              </a:solidFill>
              <a:round/>
              <a:headEnd/>
              <a:tailEnd/>
            </a:ln>
          </p:spPr>
          <p:txBody>
            <a:bodyPr/>
            <a:lstStyle/>
            <a:p>
              <a:endParaRPr lang="en-US"/>
            </a:p>
          </p:txBody>
        </p:sp>
        <p:sp>
          <p:nvSpPr>
            <p:cNvPr id="19518" name="Line 948"/>
            <p:cNvSpPr>
              <a:spLocks noChangeShapeType="1"/>
            </p:cNvSpPr>
            <p:nvPr/>
          </p:nvSpPr>
          <p:spPr bwMode="auto">
            <a:xfrm>
              <a:off x="7525" y="8871"/>
              <a:ext cx="172" cy="0"/>
            </a:xfrm>
            <a:prstGeom prst="line">
              <a:avLst/>
            </a:prstGeom>
            <a:noFill/>
            <a:ln w="9525">
              <a:solidFill>
                <a:srgbClr val="000000"/>
              </a:solidFill>
              <a:round/>
              <a:headEnd/>
              <a:tailEnd/>
            </a:ln>
          </p:spPr>
          <p:txBody>
            <a:bodyPr/>
            <a:lstStyle/>
            <a:p>
              <a:endParaRPr lang="en-US"/>
            </a:p>
          </p:txBody>
        </p:sp>
        <p:sp>
          <p:nvSpPr>
            <p:cNvPr id="19519" name="Line 949"/>
            <p:cNvSpPr>
              <a:spLocks noChangeShapeType="1"/>
            </p:cNvSpPr>
            <p:nvPr/>
          </p:nvSpPr>
          <p:spPr bwMode="auto">
            <a:xfrm>
              <a:off x="8299" y="8699"/>
              <a:ext cx="172" cy="0"/>
            </a:xfrm>
            <a:prstGeom prst="line">
              <a:avLst/>
            </a:prstGeom>
            <a:noFill/>
            <a:ln w="9525">
              <a:solidFill>
                <a:srgbClr val="000000"/>
              </a:solidFill>
              <a:round/>
              <a:headEnd/>
              <a:tailEnd/>
            </a:ln>
          </p:spPr>
          <p:txBody>
            <a:bodyPr/>
            <a:lstStyle/>
            <a:p>
              <a:endParaRPr lang="en-US"/>
            </a:p>
          </p:txBody>
        </p:sp>
        <p:sp>
          <p:nvSpPr>
            <p:cNvPr id="19520" name="Line 950"/>
            <p:cNvSpPr>
              <a:spLocks noChangeShapeType="1"/>
            </p:cNvSpPr>
            <p:nvPr/>
          </p:nvSpPr>
          <p:spPr bwMode="auto">
            <a:xfrm>
              <a:off x="8299" y="8871"/>
              <a:ext cx="172" cy="0"/>
            </a:xfrm>
            <a:prstGeom prst="line">
              <a:avLst/>
            </a:prstGeom>
            <a:noFill/>
            <a:ln w="9525">
              <a:solidFill>
                <a:srgbClr val="000000"/>
              </a:solidFill>
              <a:round/>
              <a:headEnd/>
              <a:tailEnd/>
            </a:ln>
          </p:spPr>
          <p:txBody>
            <a:bodyPr/>
            <a:lstStyle/>
            <a:p>
              <a:endParaRPr lang="en-US"/>
            </a:p>
          </p:txBody>
        </p:sp>
        <p:sp>
          <p:nvSpPr>
            <p:cNvPr id="19521" name="Line 951"/>
            <p:cNvSpPr>
              <a:spLocks noChangeShapeType="1"/>
            </p:cNvSpPr>
            <p:nvPr/>
          </p:nvSpPr>
          <p:spPr bwMode="auto">
            <a:xfrm>
              <a:off x="9073" y="8699"/>
              <a:ext cx="172" cy="0"/>
            </a:xfrm>
            <a:prstGeom prst="line">
              <a:avLst/>
            </a:prstGeom>
            <a:noFill/>
            <a:ln w="9525">
              <a:solidFill>
                <a:srgbClr val="000000"/>
              </a:solidFill>
              <a:round/>
              <a:headEnd/>
              <a:tailEnd/>
            </a:ln>
          </p:spPr>
          <p:txBody>
            <a:bodyPr/>
            <a:lstStyle/>
            <a:p>
              <a:endParaRPr lang="en-US"/>
            </a:p>
          </p:txBody>
        </p:sp>
        <p:sp>
          <p:nvSpPr>
            <p:cNvPr id="19522" name="Line 952"/>
            <p:cNvSpPr>
              <a:spLocks noChangeShapeType="1"/>
            </p:cNvSpPr>
            <p:nvPr/>
          </p:nvSpPr>
          <p:spPr bwMode="auto">
            <a:xfrm>
              <a:off x="9073" y="8871"/>
              <a:ext cx="172" cy="0"/>
            </a:xfrm>
            <a:prstGeom prst="line">
              <a:avLst/>
            </a:prstGeom>
            <a:noFill/>
            <a:ln w="9525">
              <a:solidFill>
                <a:srgbClr val="000000"/>
              </a:solidFill>
              <a:round/>
              <a:headEnd/>
              <a:tailEnd/>
            </a:ln>
          </p:spPr>
          <p:txBody>
            <a:bodyPr/>
            <a:lstStyle/>
            <a:p>
              <a:endParaRPr lang="en-US"/>
            </a:p>
          </p:txBody>
        </p:sp>
        <p:sp>
          <p:nvSpPr>
            <p:cNvPr id="19523" name="Line 953"/>
            <p:cNvSpPr>
              <a:spLocks noChangeShapeType="1"/>
            </p:cNvSpPr>
            <p:nvPr/>
          </p:nvSpPr>
          <p:spPr bwMode="auto">
            <a:xfrm>
              <a:off x="6751" y="8699"/>
              <a:ext cx="172" cy="0"/>
            </a:xfrm>
            <a:prstGeom prst="line">
              <a:avLst/>
            </a:prstGeom>
            <a:noFill/>
            <a:ln w="9525">
              <a:solidFill>
                <a:srgbClr val="000000"/>
              </a:solidFill>
              <a:round/>
              <a:headEnd/>
              <a:tailEnd/>
            </a:ln>
          </p:spPr>
          <p:txBody>
            <a:bodyPr/>
            <a:lstStyle/>
            <a:p>
              <a:endParaRPr lang="en-US"/>
            </a:p>
          </p:txBody>
        </p:sp>
        <p:sp>
          <p:nvSpPr>
            <p:cNvPr id="19524" name="Line 954"/>
            <p:cNvSpPr>
              <a:spLocks noChangeShapeType="1"/>
            </p:cNvSpPr>
            <p:nvPr/>
          </p:nvSpPr>
          <p:spPr bwMode="auto">
            <a:xfrm>
              <a:off x="6751" y="8871"/>
              <a:ext cx="172" cy="0"/>
            </a:xfrm>
            <a:prstGeom prst="line">
              <a:avLst/>
            </a:prstGeom>
            <a:noFill/>
            <a:ln w="9525">
              <a:solidFill>
                <a:srgbClr val="000000"/>
              </a:solidFill>
              <a:round/>
              <a:headEnd/>
              <a:tailEnd/>
            </a:ln>
          </p:spPr>
          <p:txBody>
            <a:bodyPr/>
            <a:lstStyle/>
            <a:p>
              <a:endParaRPr lang="en-US"/>
            </a:p>
          </p:txBody>
        </p:sp>
        <p:sp>
          <p:nvSpPr>
            <p:cNvPr id="19525" name="Line 955"/>
            <p:cNvSpPr>
              <a:spLocks noChangeShapeType="1"/>
            </p:cNvSpPr>
            <p:nvPr/>
          </p:nvSpPr>
          <p:spPr bwMode="auto">
            <a:xfrm>
              <a:off x="1677" y="6721"/>
              <a:ext cx="0" cy="43"/>
            </a:xfrm>
            <a:prstGeom prst="line">
              <a:avLst/>
            </a:prstGeom>
            <a:noFill/>
            <a:ln w="9525">
              <a:solidFill>
                <a:srgbClr val="000000"/>
              </a:solidFill>
              <a:round/>
              <a:headEnd/>
              <a:tailEnd/>
            </a:ln>
          </p:spPr>
          <p:txBody>
            <a:bodyPr/>
            <a:lstStyle/>
            <a:p>
              <a:endParaRPr lang="en-US"/>
            </a:p>
          </p:txBody>
        </p:sp>
        <p:sp>
          <p:nvSpPr>
            <p:cNvPr id="19526" name="Line 956"/>
            <p:cNvSpPr>
              <a:spLocks noChangeShapeType="1"/>
            </p:cNvSpPr>
            <p:nvPr/>
          </p:nvSpPr>
          <p:spPr bwMode="auto">
            <a:xfrm>
              <a:off x="1677" y="6850"/>
              <a:ext cx="0" cy="43"/>
            </a:xfrm>
            <a:prstGeom prst="line">
              <a:avLst/>
            </a:prstGeom>
            <a:noFill/>
            <a:ln w="9525">
              <a:solidFill>
                <a:srgbClr val="000000"/>
              </a:solidFill>
              <a:round/>
              <a:headEnd/>
              <a:tailEnd/>
            </a:ln>
          </p:spPr>
          <p:txBody>
            <a:bodyPr/>
            <a:lstStyle/>
            <a:p>
              <a:endParaRPr lang="en-US"/>
            </a:p>
          </p:txBody>
        </p:sp>
        <p:sp>
          <p:nvSpPr>
            <p:cNvPr id="19527" name="Line 957"/>
            <p:cNvSpPr>
              <a:spLocks noChangeShapeType="1"/>
            </p:cNvSpPr>
            <p:nvPr/>
          </p:nvSpPr>
          <p:spPr bwMode="auto">
            <a:xfrm>
              <a:off x="1677" y="6979"/>
              <a:ext cx="0" cy="43"/>
            </a:xfrm>
            <a:prstGeom prst="line">
              <a:avLst/>
            </a:prstGeom>
            <a:noFill/>
            <a:ln w="9525">
              <a:solidFill>
                <a:srgbClr val="000000"/>
              </a:solidFill>
              <a:round/>
              <a:headEnd/>
              <a:tailEnd/>
            </a:ln>
          </p:spPr>
          <p:txBody>
            <a:bodyPr/>
            <a:lstStyle/>
            <a:p>
              <a:endParaRPr lang="en-US"/>
            </a:p>
          </p:txBody>
        </p:sp>
        <p:sp>
          <p:nvSpPr>
            <p:cNvPr id="19528" name="Line 958"/>
            <p:cNvSpPr>
              <a:spLocks noChangeShapeType="1"/>
            </p:cNvSpPr>
            <p:nvPr/>
          </p:nvSpPr>
          <p:spPr bwMode="auto">
            <a:xfrm>
              <a:off x="1677" y="7108"/>
              <a:ext cx="0" cy="43"/>
            </a:xfrm>
            <a:prstGeom prst="line">
              <a:avLst/>
            </a:prstGeom>
            <a:noFill/>
            <a:ln w="9525">
              <a:solidFill>
                <a:srgbClr val="000000"/>
              </a:solidFill>
              <a:round/>
              <a:headEnd/>
              <a:tailEnd/>
            </a:ln>
          </p:spPr>
          <p:txBody>
            <a:bodyPr/>
            <a:lstStyle/>
            <a:p>
              <a:endParaRPr lang="en-US"/>
            </a:p>
          </p:txBody>
        </p:sp>
        <p:sp>
          <p:nvSpPr>
            <p:cNvPr id="19529" name="Line 959"/>
            <p:cNvSpPr>
              <a:spLocks noChangeShapeType="1"/>
            </p:cNvSpPr>
            <p:nvPr/>
          </p:nvSpPr>
          <p:spPr bwMode="auto">
            <a:xfrm>
              <a:off x="1806" y="6721"/>
              <a:ext cx="0" cy="43"/>
            </a:xfrm>
            <a:prstGeom prst="line">
              <a:avLst/>
            </a:prstGeom>
            <a:noFill/>
            <a:ln w="9525">
              <a:solidFill>
                <a:srgbClr val="000000"/>
              </a:solidFill>
              <a:round/>
              <a:headEnd/>
              <a:tailEnd/>
            </a:ln>
          </p:spPr>
          <p:txBody>
            <a:bodyPr/>
            <a:lstStyle/>
            <a:p>
              <a:endParaRPr lang="en-US"/>
            </a:p>
          </p:txBody>
        </p:sp>
        <p:sp>
          <p:nvSpPr>
            <p:cNvPr id="19530" name="Line 960"/>
            <p:cNvSpPr>
              <a:spLocks noChangeShapeType="1"/>
            </p:cNvSpPr>
            <p:nvPr/>
          </p:nvSpPr>
          <p:spPr bwMode="auto">
            <a:xfrm>
              <a:off x="1806" y="6850"/>
              <a:ext cx="0" cy="43"/>
            </a:xfrm>
            <a:prstGeom prst="line">
              <a:avLst/>
            </a:prstGeom>
            <a:noFill/>
            <a:ln w="9525">
              <a:solidFill>
                <a:srgbClr val="000000"/>
              </a:solidFill>
              <a:round/>
              <a:headEnd/>
              <a:tailEnd/>
            </a:ln>
          </p:spPr>
          <p:txBody>
            <a:bodyPr/>
            <a:lstStyle/>
            <a:p>
              <a:endParaRPr lang="en-US"/>
            </a:p>
          </p:txBody>
        </p:sp>
        <p:sp>
          <p:nvSpPr>
            <p:cNvPr id="19531" name="Line 961"/>
            <p:cNvSpPr>
              <a:spLocks noChangeShapeType="1"/>
            </p:cNvSpPr>
            <p:nvPr/>
          </p:nvSpPr>
          <p:spPr bwMode="auto">
            <a:xfrm>
              <a:off x="1806" y="6979"/>
              <a:ext cx="0" cy="43"/>
            </a:xfrm>
            <a:prstGeom prst="line">
              <a:avLst/>
            </a:prstGeom>
            <a:noFill/>
            <a:ln w="9525">
              <a:solidFill>
                <a:srgbClr val="000000"/>
              </a:solidFill>
              <a:round/>
              <a:headEnd/>
              <a:tailEnd/>
            </a:ln>
          </p:spPr>
          <p:txBody>
            <a:bodyPr/>
            <a:lstStyle/>
            <a:p>
              <a:endParaRPr lang="en-US"/>
            </a:p>
          </p:txBody>
        </p:sp>
        <p:sp>
          <p:nvSpPr>
            <p:cNvPr id="19532" name="Line 962"/>
            <p:cNvSpPr>
              <a:spLocks noChangeShapeType="1"/>
            </p:cNvSpPr>
            <p:nvPr/>
          </p:nvSpPr>
          <p:spPr bwMode="auto">
            <a:xfrm>
              <a:off x="1806" y="7108"/>
              <a:ext cx="0" cy="43"/>
            </a:xfrm>
            <a:prstGeom prst="line">
              <a:avLst/>
            </a:prstGeom>
            <a:noFill/>
            <a:ln w="9525">
              <a:solidFill>
                <a:srgbClr val="000000"/>
              </a:solidFill>
              <a:round/>
              <a:headEnd/>
              <a:tailEnd/>
            </a:ln>
          </p:spPr>
          <p:txBody>
            <a:bodyPr/>
            <a:lstStyle/>
            <a:p>
              <a:endParaRPr lang="en-US"/>
            </a:p>
          </p:txBody>
        </p:sp>
        <p:sp>
          <p:nvSpPr>
            <p:cNvPr id="19533" name="Line 963"/>
            <p:cNvSpPr>
              <a:spLocks noChangeShapeType="1"/>
            </p:cNvSpPr>
            <p:nvPr/>
          </p:nvSpPr>
          <p:spPr bwMode="auto">
            <a:xfrm>
              <a:off x="1935" y="6721"/>
              <a:ext cx="0" cy="43"/>
            </a:xfrm>
            <a:prstGeom prst="line">
              <a:avLst/>
            </a:prstGeom>
            <a:noFill/>
            <a:ln w="9525">
              <a:solidFill>
                <a:srgbClr val="000000"/>
              </a:solidFill>
              <a:round/>
              <a:headEnd/>
              <a:tailEnd/>
            </a:ln>
          </p:spPr>
          <p:txBody>
            <a:bodyPr/>
            <a:lstStyle/>
            <a:p>
              <a:endParaRPr lang="en-US"/>
            </a:p>
          </p:txBody>
        </p:sp>
        <p:sp>
          <p:nvSpPr>
            <p:cNvPr id="19534" name="Line 964"/>
            <p:cNvSpPr>
              <a:spLocks noChangeShapeType="1"/>
            </p:cNvSpPr>
            <p:nvPr/>
          </p:nvSpPr>
          <p:spPr bwMode="auto">
            <a:xfrm>
              <a:off x="1935" y="6850"/>
              <a:ext cx="0" cy="43"/>
            </a:xfrm>
            <a:prstGeom prst="line">
              <a:avLst/>
            </a:prstGeom>
            <a:noFill/>
            <a:ln w="9525">
              <a:solidFill>
                <a:srgbClr val="000000"/>
              </a:solidFill>
              <a:round/>
              <a:headEnd/>
              <a:tailEnd/>
            </a:ln>
          </p:spPr>
          <p:txBody>
            <a:bodyPr/>
            <a:lstStyle/>
            <a:p>
              <a:endParaRPr lang="en-US"/>
            </a:p>
          </p:txBody>
        </p:sp>
        <p:sp>
          <p:nvSpPr>
            <p:cNvPr id="19535" name="Line 965"/>
            <p:cNvSpPr>
              <a:spLocks noChangeShapeType="1"/>
            </p:cNvSpPr>
            <p:nvPr/>
          </p:nvSpPr>
          <p:spPr bwMode="auto">
            <a:xfrm>
              <a:off x="1935" y="6979"/>
              <a:ext cx="0" cy="43"/>
            </a:xfrm>
            <a:prstGeom prst="line">
              <a:avLst/>
            </a:prstGeom>
            <a:noFill/>
            <a:ln w="9525">
              <a:solidFill>
                <a:srgbClr val="000000"/>
              </a:solidFill>
              <a:round/>
              <a:headEnd/>
              <a:tailEnd/>
            </a:ln>
          </p:spPr>
          <p:txBody>
            <a:bodyPr/>
            <a:lstStyle/>
            <a:p>
              <a:endParaRPr lang="en-US"/>
            </a:p>
          </p:txBody>
        </p:sp>
        <p:sp>
          <p:nvSpPr>
            <p:cNvPr id="19536" name="Line 966"/>
            <p:cNvSpPr>
              <a:spLocks noChangeShapeType="1"/>
            </p:cNvSpPr>
            <p:nvPr/>
          </p:nvSpPr>
          <p:spPr bwMode="auto">
            <a:xfrm>
              <a:off x="1935" y="7108"/>
              <a:ext cx="0" cy="43"/>
            </a:xfrm>
            <a:prstGeom prst="line">
              <a:avLst/>
            </a:prstGeom>
            <a:noFill/>
            <a:ln w="9525">
              <a:solidFill>
                <a:srgbClr val="000000"/>
              </a:solidFill>
              <a:round/>
              <a:headEnd/>
              <a:tailEnd/>
            </a:ln>
          </p:spPr>
          <p:txBody>
            <a:bodyPr/>
            <a:lstStyle/>
            <a:p>
              <a:endParaRPr lang="en-US"/>
            </a:p>
          </p:txBody>
        </p:sp>
        <p:sp>
          <p:nvSpPr>
            <p:cNvPr id="19537" name="Line 967"/>
            <p:cNvSpPr>
              <a:spLocks noChangeShapeType="1"/>
            </p:cNvSpPr>
            <p:nvPr/>
          </p:nvSpPr>
          <p:spPr bwMode="auto">
            <a:xfrm>
              <a:off x="2064" y="6721"/>
              <a:ext cx="0" cy="43"/>
            </a:xfrm>
            <a:prstGeom prst="line">
              <a:avLst/>
            </a:prstGeom>
            <a:noFill/>
            <a:ln w="9525">
              <a:solidFill>
                <a:srgbClr val="000000"/>
              </a:solidFill>
              <a:round/>
              <a:headEnd/>
              <a:tailEnd/>
            </a:ln>
          </p:spPr>
          <p:txBody>
            <a:bodyPr/>
            <a:lstStyle/>
            <a:p>
              <a:endParaRPr lang="en-US"/>
            </a:p>
          </p:txBody>
        </p:sp>
        <p:sp>
          <p:nvSpPr>
            <p:cNvPr id="19538" name="Line 968"/>
            <p:cNvSpPr>
              <a:spLocks noChangeShapeType="1"/>
            </p:cNvSpPr>
            <p:nvPr/>
          </p:nvSpPr>
          <p:spPr bwMode="auto">
            <a:xfrm>
              <a:off x="2064" y="6850"/>
              <a:ext cx="0" cy="43"/>
            </a:xfrm>
            <a:prstGeom prst="line">
              <a:avLst/>
            </a:prstGeom>
            <a:noFill/>
            <a:ln w="9525">
              <a:solidFill>
                <a:srgbClr val="000000"/>
              </a:solidFill>
              <a:round/>
              <a:headEnd/>
              <a:tailEnd/>
            </a:ln>
          </p:spPr>
          <p:txBody>
            <a:bodyPr/>
            <a:lstStyle/>
            <a:p>
              <a:endParaRPr lang="en-US"/>
            </a:p>
          </p:txBody>
        </p:sp>
        <p:sp>
          <p:nvSpPr>
            <p:cNvPr id="19539" name="Line 969"/>
            <p:cNvSpPr>
              <a:spLocks noChangeShapeType="1"/>
            </p:cNvSpPr>
            <p:nvPr/>
          </p:nvSpPr>
          <p:spPr bwMode="auto">
            <a:xfrm>
              <a:off x="2064" y="6979"/>
              <a:ext cx="0" cy="43"/>
            </a:xfrm>
            <a:prstGeom prst="line">
              <a:avLst/>
            </a:prstGeom>
            <a:noFill/>
            <a:ln w="9525">
              <a:solidFill>
                <a:srgbClr val="000000"/>
              </a:solidFill>
              <a:round/>
              <a:headEnd/>
              <a:tailEnd/>
            </a:ln>
          </p:spPr>
          <p:txBody>
            <a:bodyPr/>
            <a:lstStyle/>
            <a:p>
              <a:endParaRPr lang="en-US"/>
            </a:p>
          </p:txBody>
        </p:sp>
        <p:sp>
          <p:nvSpPr>
            <p:cNvPr id="19540" name="Line 970"/>
            <p:cNvSpPr>
              <a:spLocks noChangeShapeType="1"/>
            </p:cNvSpPr>
            <p:nvPr/>
          </p:nvSpPr>
          <p:spPr bwMode="auto">
            <a:xfrm>
              <a:off x="2064" y="7108"/>
              <a:ext cx="0" cy="43"/>
            </a:xfrm>
            <a:prstGeom prst="line">
              <a:avLst/>
            </a:prstGeom>
            <a:noFill/>
            <a:ln w="9525">
              <a:solidFill>
                <a:srgbClr val="000000"/>
              </a:solidFill>
              <a:round/>
              <a:headEnd/>
              <a:tailEnd/>
            </a:ln>
          </p:spPr>
          <p:txBody>
            <a:bodyPr/>
            <a:lstStyle/>
            <a:p>
              <a:endParaRPr lang="en-US"/>
            </a:p>
          </p:txBody>
        </p:sp>
        <p:sp>
          <p:nvSpPr>
            <p:cNvPr id="19541" name="Line 971"/>
            <p:cNvSpPr>
              <a:spLocks noChangeShapeType="1"/>
            </p:cNvSpPr>
            <p:nvPr/>
          </p:nvSpPr>
          <p:spPr bwMode="auto">
            <a:xfrm>
              <a:off x="2193" y="6721"/>
              <a:ext cx="0" cy="43"/>
            </a:xfrm>
            <a:prstGeom prst="line">
              <a:avLst/>
            </a:prstGeom>
            <a:noFill/>
            <a:ln w="9525">
              <a:solidFill>
                <a:srgbClr val="000000"/>
              </a:solidFill>
              <a:round/>
              <a:headEnd/>
              <a:tailEnd/>
            </a:ln>
          </p:spPr>
          <p:txBody>
            <a:bodyPr/>
            <a:lstStyle/>
            <a:p>
              <a:endParaRPr lang="en-US"/>
            </a:p>
          </p:txBody>
        </p:sp>
        <p:sp>
          <p:nvSpPr>
            <p:cNvPr id="19542" name="Line 972"/>
            <p:cNvSpPr>
              <a:spLocks noChangeShapeType="1"/>
            </p:cNvSpPr>
            <p:nvPr/>
          </p:nvSpPr>
          <p:spPr bwMode="auto">
            <a:xfrm>
              <a:off x="2193" y="6850"/>
              <a:ext cx="0" cy="43"/>
            </a:xfrm>
            <a:prstGeom prst="line">
              <a:avLst/>
            </a:prstGeom>
            <a:noFill/>
            <a:ln w="9525">
              <a:solidFill>
                <a:srgbClr val="000000"/>
              </a:solidFill>
              <a:round/>
              <a:headEnd/>
              <a:tailEnd/>
            </a:ln>
          </p:spPr>
          <p:txBody>
            <a:bodyPr/>
            <a:lstStyle/>
            <a:p>
              <a:endParaRPr lang="en-US"/>
            </a:p>
          </p:txBody>
        </p:sp>
        <p:sp>
          <p:nvSpPr>
            <p:cNvPr id="19543" name="Line 973"/>
            <p:cNvSpPr>
              <a:spLocks noChangeShapeType="1"/>
            </p:cNvSpPr>
            <p:nvPr/>
          </p:nvSpPr>
          <p:spPr bwMode="auto">
            <a:xfrm>
              <a:off x="2193" y="6979"/>
              <a:ext cx="0" cy="43"/>
            </a:xfrm>
            <a:prstGeom prst="line">
              <a:avLst/>
            </a:prstGeom>
            <a:noFill/>
            <a:ln w="9525">
              <a:solidFill>
                <a:srgbClr val="000000"/>
              </a:solidFill>
              <a:round/>
              <a:headEnd/>
              <a:tailEnd/>
            </a:ln>
          </p:spPr>
          <p:txBody>
            <a:bodyPr/>
            <a:lstStyle/>
            <a:p>
              <a:endParaRPr lang="en-US"/>
            </a:p>
          </p:txBody>
        </p:sp>
        <p:sp>
          <p:nvSpPr>
            <p:cNvPr id="19544" name="Line 974"/>
            <p:cNvSpPr>
              <a:spLocks noChangeShapeType="1"/>
            </p:cNvSpPr>
            <p:nvPr/>
          </p:nvSpPr>
          <p:spPr bwMode="auto">
            <a:xfrm>
              <a:off x="2193" y="7108"/>
              <a:ext cx="0" cy="43"/>
            </a:xfrm>
            <a:prstGeom prst="line">
              <a:avLst/>
            </a:prstGeom>
            <a:noFill/>
            <a:ln w="9525">
              <a:solidFill>
                <a:srgbClr val="000000"/>
              </a:solidFill>
              <a:round/>
              <a:headEnd/>
              <a:tailEnd/>
            </a:ln>
          </p:spPr>
          <p:txBody>
            <a:bodyPr/>
            <a:lstStyle/>
            <a:p>
              <a:endParaRPr lang="en-US"/>
            </a:p>
          </p:txBody>
        </p:sp>
        <p:sp>
          <p:nvSpPr>
            <p:cNvPr id="19545" name="Line 975"/>
            <p:cNvSpPr>
              <a:spLocks noChangeShapeType="1"/>
            </p:cNvSpPr>
            <p:nvPr/>
          </p:nvSpPr>
          <p:spPr bwMode="auto">
            <a:xfrm>
              <a:off x="2322" y="6721"/>
              <a:ext cx="0" cy="43"/>
            </a:xfrm>
            <a:prstGeom prst="line">
              <a:avLst/>
            </a:prstGeom>
            <a:noFill/>
            <a:ln w="9525">
              <a:solidFill>
                <a:srgbClr val="000000"/>
              </a:solidFill>
              <a:round/>
              <a:headEnd/>
              <a:tailEnd/>
            </a:ln>
          </p:spPr>
          <p:txBody>
            <a:bodyPr/>
            <a:lstStyle/>
            <a:p>
              <a:endParaRPr lang="en-US"/>
            </a:p>
          </p:txBody>
        </p:sp>
        <p:sp>
          <p:nvSpPr>
            <p:cNvPr id="19546" name="Line 976"/>
            <p:cNvSpPr>
              <a:spLocks noChangeShapeType="1"/>
            </p:cNvSpPr>
            <p:nvPr/>
          </p:nvSpPr>
          <p:spPr bwMode="auto">
            <a:xfrm>
              <a:off x="2322" y="6850"/>
              <a:ext cx="0" cy="43"/>
            </a:xfrm>
            <a:prstGeom prst="line">
              <a:avLst/>
            </a:prstGeom>
            <a:noFill/>
            <a:ln w="9525">
              <a:solidFill>
                <a:srgbClr val="000000"/>
              </a:solidFill>
              <a:round/>
              <a:headEnd/>
              <a:tailEnd/>
            </a:ln>
          </p:spPr>
          <p:txBody>
            <a:bodyPr/>
            <a:lstStyle/>
            <a:p>
              <a:endParaRPr lang="en-US"/>
            </a:p>
          </p:txBody>
        </p:sp>
        <p:sp>
          <p:nvSpPr>
            <p:cNvPr id="19547" name="Line 977"/>
            <p:cNvSpPr>
              <a:spLocks noChangeShapeType="1"/>
            </p:cNvSpPr>
            <p:nvPr/>
          </p:nvSpPr>
          <p:spPr bwMode="auto">
            <a:xfrm>
              <a:off x="2322" y="6979"/>
              <a:ext cx="0" cy="43"/>
            </a:xfrm>
            <a:prstGeom prst="line">
              <a:avLst/>
            </a:prstGeom>
            <a:noFill/>
            <a:ln w="9525">
              <a:solidFill>
                <a:srgbClr val="000000"/>
              </a:solidFill>
              <a:round/>
              <a:headEnd/>
              <a:tailEnd/>
            </a:ln>
          </p:spPr>
          <p:txBody>
            <a:bodyPr/>
            <a:lstStyle/>
            <a:p>
              <a:endParaRPr lang="en-US"/>
            </a:p>
          </p:txBody>
        </p:sp>
        <p:sp>
          <p:nvSpPr>
            <p:cNvPr id="19548" name="Line 978"/>
            <p:cNvSpPr>
              <a:spLocks noChangeShapeType="1"/>
            </p:cNvSpPr>
            <p:nvPr/>
          </p:nvSpPr>
          <p:spPr bwMode="auto">
            <a:xfrm>
              <a:off x="2322" y="7108"/>
              <a:ext cx="0" cy="43"/>
            </a:xfrm>
            <a:prstGeom prst="line">
              <a:avLst/>
            </a:prstGeom>
            <a:noFill/>
            <a:ln w="9525">
              <a:solidFill>
                <a:srgbClr val="000000"/>
              </a:solidFill>
              <a:round/>
              <a:headEnd/>
              <a:tailEnd/>
            </a:ln>
          </p:spPr>
          <p:txBody>
            <a:bodyPr/>
            <a:lstStyle/>
            <a:p>
              <a:endParaRPr lang="en-US"/>
            </a:p>
          </p:txBody>
        </p:sp>
        <p:sp>
          <p:nvSpPr>
            <p:cNvPr id="19549" name="Line 979"/>
            <p:cNvSpPr>
              <a:spLocks noChangeShapeType="1"/>
            </p:cNvSpPr>
            <p:nvPr/>
          </p:nvSpPr>
          <p:spPr bwMode="auto">
            <a:xfrm>
              <a:off x="2451" y="6721"/>
              <a:ext cx="0" cy="43"/>
            </a:xfrm>
            <a:prstGeom prst="line">
              <a:avLst/>
            </a:prstGeom>
            <a:noFill/>
            <a:ln w="9525">
              <a:solidFill>
                <a:srgbClr val="000000"/>
              </a:solidFill>
              <a:round/>
              <a:headEnd/>
              <a:tailEnd/>
            </a:ln>
          </p:spPr>
          <p:txBody>
            <a:bodyPr/>
            <a:lstStyle/>
            <a:p>
              <a:endParaRPr lang="en-US"/>
            </a:p>
          </p:txBody>
        </p:sp>
        <p:sp>
          <p:nvSpPr>
            <p:cNvPr id="19550" name="Line 980"/>
            <p:cNvSpPr>
              <a:spLocks noChangeShapeType="1"/>
            </p:cNvSpPr>
            <p:nvPr/>
          </p:nvSpPr>
          <p:spPr bwMode="auto">
            <a:xfrm>
              <a:off x="2451" y="6850"/>
              <a:ext cx="0" cy="43"/>
            </a:xfrm>
            <a:prstGeom prst="line">
              <a:avLst/>
            </a:prstGeom>
            <a:noFill/>
            <a:ln w="9525">
              <a:solidFill>
                <a:srgbClr val="000000"/>
              </a:solidFill>
              <a:round/>
              <a:headEnd/>
              <a:tailEnd/>
            </a:ln>
          </p:spPr>
          <p:txBody>
            <a:bodyPr/>
            <a:lstStyle/>
            <a:p>
              <a:endParaRPr lang="en-US"/>
            </a:p>
          </p:txBody>
        </p:sp>
        <p:sp>
          <p:nvSpPr>
            <p:cNvPr id="19551" name="Line 981"/>
            <p:cNvSpPr>
              <a:spLocks noChangeShapeType="1"/>
            </p:cNvSpPr>
            <p:nvPr/>
          </p:nvSpPr>
          <p:spPr bwMode="auto">
            <a:xfrm>
              <a:off x="2451" y="6979"/>
              <a:ext cx="0" cy="43"/>
            </a:xfrm>
            <a:prstGeom prst="line">
              <a:avLst/>
            </a:prstGeom>
            <a:noFill/>
            <a:ln w="9525">
              <a:solidFill>
                <a:srgbClr val="000000"/>
              </a:solidFill>
              <a:round/>
              <a:headEnd/>
              <a:tailEnd/>
            </a:ln>
          </p:spPr>
          <p:txBody>
            <a:bodyPr/>
            <a:lstStyle/>
            <a:p>
              <a:endParaRPr lang="en-US"/>
            </a:p>
          </p:txBody>
        </p:sp>
        <p:sp>
          <p:nvSpPr>
            <p:cNvPr id="19552" name="Line 982"/>
            <p:cNvSpPr>
              <a:spLocks noChangeShapeType="1"/>
            </p:cNvSpPr>
            <p:nvPr/>
          </p:nvSpPr>
          <p:spPr bwMode="auto">
            <a:xfrm>
              <a:off x="2451" y="7108"/>
              <a:ext cx="0" cy="43"/>
            </a:xfrm>
            <a:prstGeom prst="line">
              <a:avLst/>
            </a:prstGeom>
            <a:noFill/>
            <a:ln w="9525">
              <a:solidFill>
                <a:srgbClr val="000000"/>
              </a:solidFill>
              <a:round/>
              <a:headEnd/>
              <a:tailEnd/>
            </a:ln>
          </p:spPr>
          <p:txBody>
            <a:bodyPr/>
            <a:lstStyle/>
            <a:p>
              <a:endParaRPr lang="en-US"/>
            </a:p>
          </p:txBody>
        </p:sp>
        <p:sp>
          <p:nvSpPr>
            <p:cNvPr id="19553" name="Line 983"/>
            <p:cNvSpPr>
              <a:spLocks noChangeShapeType="1"/>
            </p:cNvSpPr>
            <p:nvPr/>
          </p:nvSpPr>
          <p:spPr bwMode="auto">
            <a:xfrm>
              <a:off x="2580" y="6721"/>
              <a:ext cx="0" cy="43"/>
            </a:xfrm>
            <a:prstGeom prst="line">
              <a:avLst/>
            </a:prstGeom>
            <a:noFill/>
            <a:ln w="9525">
              <a:solidFill>
                <a:srgbClr val="000000"/>
              </a:solidFill>
              <a:round/>
              <a:headEnd/>
              <a:tailEnd/>
            </a:ln>
          </p:spPr>
          <p:txBody>
            <a:bodyPr/>
            <a:lstStyle/>
            <a:p>
              <a:endParaRPr lang="en-US"/>
            </a:p>
          </p:txBody>
        </p:sp>
        <p:sp>
          <p:nvSpPr>
            <p:cNvPr id="19554" name="Line 984"/>
            <p:cNvSpPr>
              <a:spLocks noChangeShapeType="1"/>
            </p:cNvSpPr>
            <p:nvPr/>
          </p:nvSpPr>
          <p:spPr bwMode="auto">
            <a:xfrm>
              <a:off x="2580" y="6850"/>
              <a:ext cx="0" cy="43"/>
            </a:xfrm>
            <a:prstGeom prst="line">
              <a:avLst/>
            </a:prstGeom>
            <a:noFill/>
            <a:ln w="9525">
              <a:solidFill>
                <a:srgbClr val="000000"/>
              </a:solidFill>
              <a:round/>
              <a:headEnd/>
              <a:tailEnd/>
            </a:ln>
          </p:spPr>
          <p:txBody>
            <a:bodyPr/>
            <a:lstStyle/>
            <a:p>
              <a:endParaRPr lang="en-US"/>
            </a:p>
          </p:txBody>
        </p:sp>
        <p:sp>
          <p:nvSpPr>
            <p:cNvPr id="19555" name="Line 985"/>
            <p:cNvSpPr>
              <a:spLocks noChangeShapeType="1"/>
            </p:cNvSpPr>
            <p:nvPr/>
          </p:nvSpPr>
          <p:spPr bwMode="auto">
            <a:xfrm>
              <a:off x="2580" y="6979"/>
              <a:ext cx="0" cy="43"/>
            </a:xfrm>
            <a:prstGeom prst="line">
              <a:avLst/>
            </a:prstGeom>
            <a:noFill/>
            <a:ln w="9525">
              <a:solidFill>
                <a:srgbClr val="000000"/>
              </a:solidFill>
              <a:round/>
              <a:headEnd/>
              <a:tailEnd/>
            </a:ln>
          </p:spPr>
          <p:txBody>
            <a:bodyPr/>
            <a:lstStyle/>
            <a:p>
              <a:endParaRPr lang="en-US"/>
            </a:p>
          </p:txBody>
        </p:sp>
        <p:sp>
          <p:nvSpPr>
            <p:cNvPr id="19556" name="Line 986"/>
            <p:cNvSpPr>
              <a:spLocks noChangeShapeType="1"/>
            </p:cNvSpPr>
            <p:nvPr/>
          </p:nvSpPr>
          <p:spPr bwMode="auto">
            <a:xfrm>
              <a:off x="2580" y="7108"/>
              <a:ext cx="0" cy="43"/>
            </a:xfrm>
            <a:prstGeom prst="line">
              <a:avLst/>
            </a:prstGeom>
            <a:noFill/>
            <a:ln w="9525">
              <a:solidFill>
                <a:srgbClr val="000000"/>
              </a:solidFill>
              <a:round/>
              <a:headEnd/>
              <a:tailEnd/>
            </a:ln>
          </p:spPr>
          <p:txBody>
            <a:bodyPr/>
            <a:lstStyle/>
            <a:p>
              <a:endParaRPr lang="en-US"/>
            </a:p>
          </p:txBody>
        </p:sp>
        <p:sp>
          <p:nvSpPr>
            <p:cNvPr id="19557" name="Line 987"/>
            <p:cNvSpPr>
              <a:spLocks noChangeShapeType="1"/>
            </p:cNvSpPr>
            <p:nvPr/>
          </p:nvSpPr>
          <p:spPr bwMode="auto">
            <a:xfrm>
              <a:off x="2709" y="6721"/>
              <a:ext cx="0" cy="43"/>
            </a:xfrm>
            <a:prstGeom prst="line">
              <a:avLst/>
            </a:prstGeom>
            <a:noFill/>
            <a:ln w="9525">
              <a:solidFill>
                <a:srgbClr val="000000"/>
              </a:solidFill>
              <a:round/>
              <a:headEnd/>
              <a:tailEnd/>
            </a:ln>
          </p:spPr>
          <p:txBody>
            <a:bodyPr/>
            <a:lstStyle/>
            <a:p>
              <a:endParaRPr lang="en-US"/>
            </a:p>
          </p:txBody>
        </p:sp>
        <p:sp>
          <p:nvSpPr>
            <p:cNvPr id="19558" name="Line 988"/>
            <p:cNvSpPr>
              <a:spLocks noChangeShapeType="1"/>
            </p:cNvSpPr>
            <p:nvPr/>
          </p:nvSpPr>
          <p:spPr bwMode="auto">
            <a:xfrm>
              <a:off x="2709" y="6850"/>
              <a:ext cx="0" cy="43"/>
            </a:xfrm>
            <a:prstGeom prst="line">
              <a:avLst/>
            </a:prstGeom>
            <a:noFill/>
            <a:ln w="9525">
              <a:solidFill>
                <a:srgbClr val="000000"/>
              </a:solidFill>
              <a:round/>
              <a:headEnd/>
              <a:tailEnd/>
            </a:ln>
          </p:spPr>
          <p:txBody>
            <a:bodyPr/>
            <a:lstStyle/>
            <a:p>
              <a:endParaRPr lang="en-US"/>
            </a:p>
          </p:txBody>
        </p:sp>
        <p:sp>
          <p:nvSpPr>
            <p:cNvPr id="19559" name="Line 989"/>
            <p:cNvSpPr>
              <a:spLocks noChangeShapeType="1"/>
            </p:cNvSpPr>
            <p:nvPr/>
          </p:nvSpPr>
          <p:spPr bwMode="auto">
            <a:xfrm>
              <a:off x="2709" y="6979"/>
              <a:ext cx="0" cy="43"/>
            </a:xfrm>
            <a:prstGeom prst="line">
              <a:avLst/>
            </a:prstGeom>
            <a:noFill/>
            <a:ln w="9525">
              <a:solidFill>
                <a:srgbClr val="000000"/>
              </a:solidFill>
              <a:round/>
              <a:headEnd/>
              <a:tailEnd/>
            </a:ln>
          </p:spPr>
          <p:txBody>
            <a:bodyPr/>
            <a:lstStyle/>
            <a:p>
              <a:endParaRPr lang="en-US"/>
            </a:p>
          </p:txBody>
        </p:sp>
        <p:sp>
          <p:nvSpPr>
            <p:cNvPr id="19560" name="Line 990"/>
            <p:cNvSpPr>
              <a:spLocks noChangeShapeType="1"/>
            </p:cNvSpPr>
            <p:nvPr/>
          </p:nvSpPr>
          <p:spPr bwMode="auto">
            <a:xfrm>
              <a:off x="2709" y="7108"/>
              <a:ext cx="0" cy="43"/>
            </a:xfrm>
            <a:prstGeom prst="line">
              <a:avLst/>
            </a:prstGeom>
            <a:noFill/>
            <a:ln w="9525">
              <a:solidFill>
                <a:srgbClr val="000000"/>
              </a:solidFill>
              <a:round/>
              <a:headEnd/>
              <a:tailEnd/>
            </a:ln>
          </p:spPr>
          <p:txBody>
            <a:bodyPr/>
            <a:lstStyle/>
            <a:p>
              <a:endParaRPr lang="en-US"/>
            </a:p>
          </p:txBody>
        </p:sp>
        <p:sp>
          <p:nvSpPr>
            <p:cNvPr id="19561" name="Line 991"/>
            <p:cNvSpPr>
              <a:spLocks noChangeShapeType="1"/>
            </p:cNvSpPr>
            <p:nvPr/>
          </p:nvSpPr>
          <p:spPr bwMode="auto">
            <a:xfrm>
              <a:off x="2838" y="6721"/>
              <a:ext cx="0" cy="43"/>
            </a:xfrm>
            <a:prstGeom prst="line">
              <a:avLst/>
            </a:prstGeom>
            <a:noFill/>
            <a:ln w="9525">
              <a:solidFill>
                <a:srgbClr val="000000"/>
              </a:solidFill>
              <a:round/>
              <a:headEnd/>
              <a:tailEnd/>
            </a:ln>
          </p:spPr>
          <p:txBody>
            <a:bodyPr/>
            <a:lstStyle/>
            <a:p>
              <a:endParaRPr lang="en-US"/>
            </a:p>
          </p:txBody>
        </p:sp>
        <p:sp>
          <p:nvSpPr>
            <p:cNvPr id="19562" name="Line 992"/>
            <p:cNvSpPr>
              <a:spLocks noChangeShapeType="1"/>
            </p:cNvSpPr>
            <p:nvPr/>
          </p:nvSpPr>
          <p:spPr bwMode="auto">
            <a:xfrm>
              <a:off x="2838" y="6850"/>
              <a:ext cx="0" cy="43"/>
            </a:xfrm>
            <a:prstGeom prst="line">
              <a:avLst/>
            </a:prstGeom>
            <a:noFill/>
            <a:ln w="9525">
              <a:solidFill>
                <a:srgbClr val="000000"/>
              </a:solidFill>
              <a:round/>
              <a:headEnd/>
              <a:tailEnd/>
            </a:ln>
          </p:spPr>
          <p:txBody>
            <a:bodyPr/>
            <a:lstStyle/>
            <a:p>
              <a:endParaRPr lang="en-US"/>
            </a:p>
          </p:txBody>
        </p:sp>
        <p:sp>
          <p:nvSpPr>
            <p:cNvPr id="19563" name="Line 993"/>
            <p:cNvSpPr>
              <a:spLocks noChangeShapeType="1"/>
            </p:cNvSpPr>
            <p:nvPr/>
          </p:nvSpPr>
          <p:spPr bwMode="auto">
            <a:xfrm>
              <a:off x="2838" y="6979"/>
              <a:ext cx="0" cy="43"/>
            </a:xfrm>
            <a:prstGeom prst="line">
              <a:avLst/>
            </a:prstGeom>
            <a:noFill/>
            <a:ln w="9525">
              <a:solidFill>
                <a:srgbClr val="000000"/>
              </a:solidFill>
              <a:round/>
              <a:headEnd/>
              <a:tailEnd/>
            </a:ln>
          </p:spPr>
          <p:txBody>
            <a:bodyPr/>
            <a:lstStyle/>
            <a:p>
              <a:endParaRPr lang="en-US"/>
            </a:p>
          </p:txBody>
        </p:sp>
        <p:sp>
          <p:nvSpPr>
            <p:cNvPr id="19564" name="Line 994"/>
            <p:cNvSpPr>
              <a:spLocks noChangeShapeType="1"/>
            </p:cNvSpPr>
            <p:nvPr/>
          </p:nvSpPr>
          <p:spPr bwMode="auto">
            <a:xfrm>
              <a:off x="2838" y="7108"/>
              <a:ext cx="0" cy="43"/>
            </a:xfrm>
            <a:prstGeom prst="line">
              <a:avLst/>
            </a:prstGeom>
            <a:noFill/>
            <a:ln w="9525">
              <a:solidFill>
                <a:srgbClr val="000000"/>
              </a:solidFill>
              <a:round/>
              <a:headEnd/>
              <a:tailEnd/>
            </a:ln>
          </p:spPr>
          <p:txBody>
            <a:bodyPr/>
            <a:lstStyle/>
            <a:p>
              <a:endParaRPr lang="en-US"/>
            </a:p>
          </p:txBody>
        </p:sp>
        <p:sp>
          <p:nvSpPr>
            <p:cNvPr id="19565" name="Line 995"/>
            <p:cNvSpPr>
              <a:spLocks noChangeShapeType="1"/>
            </p:cNvSpPr>
            <p:nvPr/>
          </p:nvSpPr>
          <p:spPr bwMode="auto">
            <a:xfrm>
              <a:off x="10191" y="6721"/>
              <a:ext cx="0" cy="43"/>
            </a:xfrm>
            <a:prstGeom prst="line">
              <a:avLst/>
            </a:prstGeom>
            <a:noFill/>
            <a:ln w="9525">
              <a:solidFill>
                <a:srgbClr val="000000"/>
              </a:solidFill>
              <a:round/>
              <a:headEnd/>
              <a:tailEnd/>
            </a:ln>
          </p:spPr>
          <p:txBody>
            <a:bodyPr/>
            <a:lstStyle/>
            <a:p>
              <a:endParaRPr lang="en-US"/>
            </a:p>
          </p:txBody>
        </p:sp>
        <p:sp>
          <p:nvSpPr>
            <p:cNvPr id="19566" name="Line 996"/>
            <p:cNvSpPr>
              <a:spLocks noChangeShapeType="1"/>
            </p:cNvSpPr>
            <p:nvPr/>
          </p:nvSpPr>
          <p:spPr bwMode="auto">
            <a:xfrm>
              <a:off x="10191" y="6850"/>
              <a:ext cx="0" cy="43"/>
            </a:xfrm>
            <a:prstGeom prst="line">
              <a:avLst/>
            </a:prstGeom>
            <a:noFill/>
            <a:ln w="9525">
              <a:solidFill>
                <a:srgbClr val="000000"/>
              </a:solidFill>
              <a:round/>
              <a:headEnd/>
              <a:tailEnd/>
            </a:ln>
          </p:spPr>
          <p:txBody>
            <a:bodyPr/>
            <a:lstStyle/>
            <a:p>
              <a:endParaRPr lang="en-US"/>
            </a:p>
          </p:txBody>
        </p:sp>
        <p:sp>
          <p:nvSpPr>
            <p:cNvPr id="19567" name="Line 997"/>
            <p:cNvSpPr>
              <a:spLocks noChangeShapeType="1"/>
            </p:cNvSpPr>
            <p:nvPr/>
          </p:nvSpPr>
          <p:spPr bwMode="auto">
            <a:xfrm>
              <a:off x="10191" y="6979"/>
              <a:ext cx="0" cy="43"/>
            </a:xfrm>
            <a:prstGeom prst="line">
              <a:avLst/>
            </a:prstGeom>
            <a:noFill/>
            <a:ln w="9525">
              <a:solidFill>
                <a:srgbClr val="000000"/>
              </a:solidFill>
              <a:round/>
              <a:headEnd/>
              <a:tailEnd/>
            </a:ln>
          </p:spPr>
          <p:txBody>
            <a:bodyPr/>
            <a:lstStyle/>
            <a:p>
              <a:endParaRPr lang="en-US"/>
            </a:p>
          </p:txBody>
        </p:sp>
        <p:sp>
          <p:nvSpPr>
            <p:cNvPr id="19568" name="Line 998"/>
            <p:cNvSpPr>
              <a:spLocks noChangeShapeType="1"/>
            </p:cNvSpPr>
            <p:nvPr/>
          </p:nvSpPr>
          <p:spPr bwMode="auto">
            <a:xfrm>
              <a:off x="10191" y="7108"/>
              <a:ext cx="0" cy="43"/>
            </a:xfrm>
            <a:prstGeom prst="line">
              <a:avLst/>
            </a:prstGeom>
            <a:noFill/>
            <a:ln w="9525">
              <a:solidFill>
                <a:srgbClr val="000000"/>
              </a:solidFill>
              <a:round/>
              <a:headEnd/>
              <a:tailEnd/>
            </a:ln>
          </p:spPr>
          <p:txBody>
            <a:bodyPr/>
            <a:lstStyle/>
            <a:p>
              <a:endParaRPr lang="en-US"/>
            </a:p>
          </p:txBody>
        </p:sp>
        <p:sp>
          <p:nvSpPr>
            <p:cNvPr id="19569" name="Line 999"/>
            <p:cNvSpPr>
              <a:spLocks noChangeShapeType="1"/>
            </p:cNvSpPr>
            <p:nvPr/>
          </p:nvSpPr>
          <p:spPr bwMode="auto">
            <a:xfrm>
              <a:off x="10320" y="6721"/>
              <a:ext cx="0" cy="43"/>
            </a:xfrm>
            <a:prstGeom prst="line">
              <a:avLst/>
            </a:prstGeom>
            <a:noFill/>
            <a:ln w="9525">
              <a:solidFill>
                <a:srgbClr val="000000"/>
              </a:solidFill>
              <a:round/>
              <a:headEnd/>
              <a:tailEnd/>
            </a:ln>
          </p:spPr>
          <p:txBody>
            <a:bodyPr/>
            <a:lstStyle/>
            <a:p>
              <a:endParaRPr lang="en-US"/>
            </a:p>
          </p:txBody>
        </p:sp>
        <p:sp>
          <p:nvSpPr>
            <p:cNvPr id="19570" name="Line 1000"/>
            <p:cNvSpPr>
              <a:spLocks noChangeShapeType="1"/>
            </p:cNvSpPr>
            <p:nvPr/>
          </p:nvSpPr>
          <p:spPr bwMode="auto">
            <a:xfrm>
              <a:off x="10320" y="6850"/>
              <a:ext cx="0" cy="43"/>
            </a:xfrm>
            <a:prstGeom prst="line">
              <a:avLst/>
            </a:prstGeom>
            <a:noFill/>
            <a:ln w="9525">
              <a:solidFill>
                <a:srgbClr val="000000"/>
              </a:solidFill>
              <a:round/>
              <a:headEnd/>
              <a:tailEnd/>
            </a:ln>
          </p:spPr>
          <p:txBody>
            <a:bodyPr/>
            <a:lstStyle/>
            <a:p>
              <a:endParaRPr lang="en-US"/>
            </a:p>
          </p:txBody>
        </p:sp>
        <p:sp>
          <p:nvSpPr>
            <p:cNvPr id="19571" name="Line 1001"/>
            <p:cNvSpPr>
              <a:spLocks noChangeShapeType="1"/>
            </p:cNvSpPr>
            <p:nvPr/>
          </p:nvSpPr>
          <p:spPr bwMode="auto">
            <a:xfrm>
              <a:off x="10320" y="6979"/>
              <a:ext cx="0" cy="43"/>
            </a:xfrm>
            <a:prstGeom prst="line">
              <a:avLst/>
            </a:prstGeom>
            <a:noFill/>
            <a:ln w="9525">
              <a:solidFill>
                <a:srgbClr val="000000"/>
              </a:solidFill>
              <a:round/>
              <a:headEnd/>
              <a:tailEnd/>
            </a:ln>
          </p:spPr>
          <p:txBody>
            <a:bodyPr/>
            <a:lstStyle/>
            <a:p>
              <a:endParaRPr lang="en-US"/>
            </a:p>
          </p:txBody>
        </p:sp>
        <p:sp>
          <p:nvSpPr>
            <p:cNvPr id="19572" name="Line 1002"/>
            <p:cNvSpPr>
              <a:spLocks noChangeShapeType="1"/>
            </p:cNvSpPr>
            <p:nvPr/>
          </p:nvSpPr>
          <p:spPr bwMode="auto">
            <a:xfrm>
              <a:off x="10320" y="7108"/>
              <a:ext cx="0" cy="43"/>
            </a:xfrm>
            <a:prstGeom prst="line">
              <a:avLst/>
            </a:prstGeom>
            <a:noFill/>
            <a:ln w="9525">
              <a:solidFill>
                <a:srgbClr val="000000"/>
              </a:solidFill>
              <a:round/>
              <a:headEnd/>
              <a:tailEnd/>
            </a:ln>
          </p:spPr>
          <p:txBody>
            <a:bodyPr/>
            <a:lstStyle/>
            <a:p>
              <a:endParaRPr lang="en-US"/>
            </a:p>
          </p:txBody>
        </p:sp>
        <p:sp>
          <p:nvSpPr>
            <p:cNvPr id="19573" name="Line 1003"/>
            <p:cNvSpPr>
              <a:spLocks noChangeShapeType="1"/>
            </p:cNvSpPr>
            <p:nvPr/>
          </p:nvSpPr>
          <p:spPr bwMode="auto">
            <a:xfrm>
              <a:off x="3483" y="6721"/>
              <a:ext cx="0" cy="43"/>
            </a:xfrm>
            <a:prstGeom prst="line">
              <a:avLst/>
            </a:prstGeom>
            <a:noFill/>
            <a:ln w="9525">
              <a:solidFill>
                <a:srgbClr val="000000"/>
              </a:solidFill>
              <a:round/>
              <a:headEnd/>
              <a:tailEnd/>
            </a:ln>
          </p:spPr>
          <p:txBody>
            <a:bodyPr/>
            <a:lstStyle/>
            <a:p>
              <a:endParaRPr lang="en-US"/>
            </a:p>
          </p:txBody>
        </p:sp>
        <p:sp>
          <p:nvSpPr>
            <p:cNvPr id="19574" name="Line 1004"/>
            <p:cNvSpPr>
              <a:spLocks noChangeShapeType="1"/>
            </p:cNvSpPr>
            <p:nvPr/>
          </p:nvSpPr>
          <p:spPr bwMode="auto">
            <a:xfrm>
              <a:off x="3483" y="6850"/>
              <a:ext cx="0" cy="43"/>
            </a:xfrm>
            <a:prstGeom prst="line">
              <a:avLst/>
            </a:prstGeom>
            <a:noFill/>
            <a:ln w="9525">
              <a:solidFill>
                <a:srgbClr val="000000"/>
              </a:solidFill>
              <a:round/>
              <a:headEnd/>
              <a:tailEnd/>
            </a:ln>
          </p:spPr>
          <p:txBody>
            <a:bodyPr/>
            <a:lstStyle/>
            <a:p>
              <a:endParaRPr lang="en-US"/>
            </a:p>
          </p:txBody>
        </p:sp>
        <p:sp>
          <p:nvSpPr>
            <p:cNvPr id="19575" name="Line 1005"/>
            <p:cNvSpPr>
              <a:spLocks noChangeShapeType="1"/>
            </p:cNvSpPr>
            <p:nvPr/>
          </p:nvSpPr>
          <p:spPr bwMode="auto">
            <a:xfrm>
              <a:off x="3483" y="6979"/>
              <a:ext cx="0" cy="43"/>
            </a:xfrm>
            <a:prstGeom prst="line">
              <a:avLst/>
            </a:prstGeom>
            <a:noFill/>
            <a:ln w="9525">
              <a:solidFill>
                <a:srgbClr val="000000"/>
              </a:solidFill>
              <a:round/>
              <a:headEnd/>
              <a:tailEnd/>
            </a:ln>
          </p:spPr>
          <p:txBody>
            <a:bodyPr/>
            <a:lstStyle/>
            <a:p>
              <a:endParaRPr lang="en-US"/>
            </a:p>
          </p:txBody>
        </p:sp>
        <p:sp>
          <p:nvSpPr>
            <p:cNvPr id="19576" name="Line 1006"/>
            <p:cNvSpPr>
              <a:spLocks noChangeShapeType="1"/>
            </p:cNvSpPr>
            <p:nvPr/>
          </p:nvSpPr>
          <p:spPr bwMode="auto">
            <a:xfrm>
              <a:off x="3483" y="7108"/>
              <a:ext cx="0" cy="43"/>
            </a:xfrm>
            <a:prstGeom prst="line">
              <a:avLst/>
            </a:prstGeom>
            <a:noFill/>
            <a:ln w="9525">
              <a:solidFill>
                <a:srgbClr val="000000"/>
              </a:solidFill>
              <a:round/>
              <a:headEnd/>
              <a:tailEnd/>
            </a:ln>
          </p:spPr>
          <p:txBody>
            <a:bodyPr/>
            <a:lstStyle/>
            <a:p>
              <a:endParaRPr lang="en-US"/>
            </a:p>
          </p:txBody>
        </p:sp>
        <p:sp>
          <p:nvSpPr>
            <p:cNvPr id="19577" name="Line 1007"/>
            <p:cNvSpPr>
              <a:spLocks noChangeShapeType="1"/>
            </p:cNvSpPr>
            <p:nvPr/>
          </p:nvSpPr>
          <p:spPr bwMode="auto">
            <a:xfrm>
              <a:off x="3612" y="6721"/>
              <a:ext cx="0" cy="43"/>
            </a:xfrm>
            <a:prstGeom prst="line">
              <a:avLst/>
            </a:prstGeom>
            <a:noFill/>
            <a:ln w="9525">
              <a:solidFill>
                <a:srgbClr val="000000"/>
              </a:solidFill>
              <a:round/>
              <a:headEnd/>
              <a:tailEnd/>
            </a:ln>
          </p:spPr>
          <p:txBody>
            <a:bodyPr/>
            <a:lstStyle/>
            <a:p>
              <a:endParaRPr lang="en-US"/>
            </a:p>
          </p:txBody>
        </p:sp>
        <p:sp>
          <p:nvSpPr>
            <p:cNvPr id="19578" name="Line 1008"/>
            <p:cNvSpPr>
              <a:spLocks noChangeShapeType="1"/>
            </p:cNvSpPr>
            <p:nvPr/>
          </p:nvSpPr>
          <p:spPr bwMode="auto">
            <a:xfrm>
              <a:off x="3612" y="6850"/>
              <a:ext cx="0" cy="43"/>
            </a:xfrm>
            <a:prstGeom prst="line">
              <a:avLst/>
            </a:prstGeom>
            <a:noFill/>
            <a:ln w="9525">
              <a:solidFill>
                <a:srgbClr val="000000"/>
              </a:solidFill>
              <a:round/>
              <a:headEnd/>
              <a:tailEnd/>
            </a:ln>
          </p:spPr>
          <p:txBody>
            <a:bodyPr/>
            <a:lstStyle/>
            <a:p>
              <a:endParaRPr lang="en-US"/>
            </a:p>
          </p:txBody>
        </p:sp>
        <p:sp>
          <p:nvSpPr>
            <p:cNvPr id="19579" name="Line 1009"/>
            <p:cNvSpPr>
              <a:spLocks noChangeShapeType="1"/>
            </p:cNvSpPr>
            <p:nvPr/>
          </p:nvSpPr>
          <p:spPr bwMode="auto">
            <a:xfrm>
              <a:off x="3612" y="6979"/>
              <a:ext cx="0" cy="43"/>
            </a:xfrm>
            <a:prstGeom prst="line">
              <a:avLst/>
            </a:prstGeom>
            <a:noFill/>
            <a:ln w="9525">
              <a:solidFill>
                <a:srgbClr val="000000"/>
              </a:solidFill>
              <a:round/>
              <a:headEnd/>
              <a:tailEnd/>
            </a:ln>
          </p:spPr>
          <p:txBody>
            <a:bodyPr/>
            <a:lstStyle/>
            <a:p>
              <a:endParaRPr lang="en-US"/>
            </a:p>
          </p:txBody>
        </p:sp>
        <p:sp>
          <p:nvSpPr>
            <p:cNvPr id="19580" name="Line 1010"/>
            <p:cNvSpPr>
              <a:spLocks noChangeShapeType="1"/>
            </p:cNvSpPr>
            <p:nvPr/>
          </p:nvSpPr>
          <p:spPr bwMode="auto">
            <a:xfrm>
              <a:off x="3612" y="7108"/>
              <a:ext cx="0" cy="43"/>
            </a:xfrm>
            <a:prstGeom prst="line">
              <a:avLst/>
            </a:prstGeom>
            <a:noFill/>
            <a:ln w="9525">
              <a:solidFill>
                <a:srgbClr val="000000"/>
              </a:solidFill>
              <a:round/>
              <a:headEnd/>
              <a:tailEnd/>
            </a:ln>
          </p:spPr>
          <p:txBody>
            <a:bodyPr/>
            <a:lstStyle/>
            <a:p>
              <a:endParaRPr lang="en-US"/>
            </a:p>
          </p:txBody>
        </p:sp>
        <p:sp>
          <p:nvSpPr>
            <p:cNvPr id="19581" name="Line 1011"/>
            <p:cNvSpPr>
              <a:spLocks noChangeShapeType="1"/>
            </p:cNvSpPr>
            <p:nvPr/>
          </p:nvSpPr>
          <p:spPr bwMode="auto">
            <a:xfrm>
              <a:off x="3741" y="6721"/>
              <a:ext cx="0" cy="43"/>
            </a:xfrm>
            <a:prstGeom prst="line">
              <a:avLst/>
            </a:prstGeom>
            <a:noFill/>
            <a:ln w="9525">
              <a:solidFill>
                <a:srgbClr val="000000"/>
              </a:solidFill>
              <a:round/>
              <a:headEnd/>
              <a:tailEnd/>
            </a:ln>
          </p:spPr>
          <p:txBody>
            <a:bodyPr/>
            <a:lstStyle/>
            <a:p>
              <a:endParaRPr lang="en-US"/>
            </a:p>
          </p:txBody>
        </p:sp>
        <p:sp>
          <p:nvSpPr>
            <p:cNvPr id="19582" name="Line 1012"/>
            <p:cNvSpPr>
              <a:spLocks noChangeShapeType="1"/>
            </p:cNvSpPr>
            <p:nvPr/>
          </p:nvSpPr>
          <p:spPr bwMode="auto">
            <a:xfrm>
              <a:off x="3741" y="6850"/>
              <a:ext cx="0" cy="43"/>
            </a:xfrm>
            <a:prstGeom prst="line">
              <a:avLst/>
            </a:prstGeom>
            <a:noFill/>
            <a:ln w="9525">
              <a:solidFill>
                <a:srgbClr val="000000"/>
              </a:solidFill>
              <a:round/>
              <a:headEnd/>
              <a:tailEnd/>
            </a:ln>
          </p:spPr>
          <p:txBody>
            <a:bodyPr/>
            <a:lstStyle/>
            <a:p>
              <a:endParaRPr lang="en-US"/>
            </a:p>
          </p:txBody>
        </p:sp>
        <p:sp>
          <p:nvSpPr>
            <p:cNvPr id="19583" name="Line 1013"/>
            <p:cNvSpPr>
              <a:spLocks noChangeShapeType="1"/>
            </p:cNvSpPr>
            <p:nvPr/>
          </p:nvSpPr>
          <p:spPr bwMode="auto">
            <a:xfrm>
              <a:off x="3741" y="6979"/>
              <a:ext cx="0" cy="43"/>
            </a:xfrm>
            <a:prstGeom prst="line">
              <a:avLst/>
            </a:prstGeom>
            <a:noFill/>
            <a:ln w="9525">
              <a:solidFill>
                <a:srgbClr val="000000"/>
              </a:solidFill>
              <a:round/>
              <a:headEnd/>
              <a:tailEnd/>
            </a:ln>
          </p:spPr>
          <p:txBody>
            <a:bodyPr/>
            <a:lstStyle/>
            <a:p>
              <a:endParaRPr lang="en-US"/>
            </a:p>
          </p:txBody>
        </p:sp>
        <p:sp>
          <p:nvSpPr>
            <p:cNvPr id="19584" name="Line 1014"/>
            <p:cNvSpPr>
              <a:spLocks noChangeShapeType="1"/>
            </p:cNvSpPr>
            <p:nvPr/>
          </p:nvSpPr>
          <p:spPr bwMode="auto">
            <a:xfrm>
              <a:off x="3741" y="7108"/>
              <a:ext cx="0" cy="43"/>
            </a:xfrm>
            <a:prstGeom prst="line">
              <a:avLst/>
            </a:prstGeom>
            <a:noFill/>
            <a:ln w="9525">
              <a:solidFill>
                <a:srgbClr val="000000"/>
              </a:solidFill>
              <a:round/>
              <a:headEnd/>
              <a:tailEnd/>
            </a:ln>
          </p:spPr>
          <p:txBody>
            <a:bodyPr/>
            <a:lstStyle/>
            <a:p>
              <a:endParaRPr lang="en-US"/>
            </a:p>
          </p:txBody>
        </p:sp>
        <p:sp>
          <p:nvSpPr>
            <p:cNvPr id="19585" name="Line 1015"/>
            <p:cNvSpPr>
              <a:spLocks noChangeShapeType="1"/>
            </p:cNvSpPr>
            <p:nvPr/>
          </p:nvSpPr>
          <p:spPr bwMode="auto">
            <a:xfrm>
              <a:off x="3870" y="6721"/>
              <a:ext cx="0" cy="43"/>
            </a:xfrm>
            <a:prstGeom prst="line">
              <a:avLst/>
            </a:prstGeom>
            <a:noFill/>
            <a:ln w="9525">
              <a:solidFill>
                <a:srgbClr val="000000"/>
              </a:solidFill>
              <a:round/>
              <a:headEnd/>
              <a:tailEnd/>
            </a:ln>
          </p:spPr>
          <p:txBody>
            <a:bodyPr/>
            <a:lstStyle/>
            <a:p>
              <a:endParaRPr lang="en-US"/>
            </a:p>
          </p:txBody>
        </p:sp>
        <p:sp>
          <p:nvSpPr>
            <p:cNvPr id="19586" name="Line 1016"/>
            <p:cNvSpPr>
              <a:spLocks noChangeShapeType="1"/>
            </p:cNvSpPr>
            <p:nvPr/>
          </p:nvSpPr>
          <p:spPr bwMode="auto">
            <a:xfrm>
              <a:off x="3870" y="6850"/>
              <a:ext cx="0" cy="43"/>
            </a:xfrm>
            <a:prstGeom prst="line">
              <a:avLst/>
            </a:prstGeom>
            <a:noFill/>
            <a:ln w="9525">
              <a:solidFill>
                <a:srgbClr val="000000"/>
              </a:solidFill>
              <a:round/>
              <a:headEnd/>
              <a:tailEnd/>
            </a:ln>
          </p:spPr>
          <p:txBody>
            <a:bodyPr/>
            <a:lstStyle/>
            <a:p>
              <a:endParaRPr lang="en-US"/>
            </a:p>
          </p:txBody>
        </p:sp>
        <p:sp>
          <p:nvSpPr>
            <p:cNvPr id="19587" name="Line 1017"/>
            <p:cNvSpPr>
              <a:spLocks noChangeShapeType="1"/>
            </p:cNvSpPr>
            <p:nvPr/>
          </p:nvSpPr>
          <p:spPr bwMode="auto">
            <a:xfrm>
              <a:off x="3870" y="6979"/>
              <a:ext cx="0" cy="43"/>
            </a:xfrm>
            <a:prstGeom prst="line">
              <a:avLst/>
            </a:prstGeom>
            <a:noFill/>
            <a:ln w="9525">
              <a:solidFill>
                <a:srgbClr val="000000"/>
              </a:solidFill>
              <a:round/>
              <a:headEnd/>
              <a:tailEnd/>
            </a:ln>
          </p:spPr>
          <p:txBody>
            <a:bodyPr/>
            <a:lstStyle/>
            <a:p>
              <a:endParaRPr lang="en-US"/>
            </a:p>
          </p:txBody>
        </p:sp>
        <p:sp>
          <p:nvSpPr>
            <p:cNvPr id="19588" name="Line 1018"/>
            <p:cNvSpPr>
              <a:spLocks noChangeShapeType="1"/>
            </p:cNvSpPr>
            <p:nvPr/>
          </p:nvSpPr>
          <p:spPr bwMode="auto">
            <a:xfrm>
              <a:off x="3870" y="7108"/>
              <a:ext cx="0" cy="43"/>
            </a:xfrm>
            <a:prstGeom prst="line">
              <a:avLst/>
            </a:prstGeom>
            <a:noFill/>
            <a:ln w="9525">
              <a:solidFill>
                <a:srgbClr val="000000"/>
              </a:solidFill>
              <a:round/>
              <a:headEnd/>
              <a:tailEnd/>
            </a:ln>
          </p:spPr>
          <p:txBody>
            <a:bodyPr/>
            <a:lstStyle/>
            <a:p>
              <a:endParaRPr lang="en-US"/>
            </a:p>
          </p:txBody>
        </p:sp>
        <p:sp>
          <p:nvSpPr>
            <p:cNvPr id="19589" name="Line 1019"/>
            <p:cNvSpPr>
              <a:spLocks noChangeShapeType="1"/>
            </p:cNvSpPr>
            <p:nvPr/>
          </p:nvSpPr>
          <p:spPr bwMode="auto">
            <a:xfrm>
              <a:off x="2967" y="6721"/>
              <a:ext cx="0" cy="43"/>
            </a:xfrm>
            <a:prstGeom prst="line">
              <a:avLst/>
            </a:prstGeom>
            <a:noFill/>
            <a:ln w="9525">
              <a:solidFill>
                <a:srgbClr val="000000"/>
              </a:solidFill>
              <a:round/>
              <a:headEnd/>
              <a:tailEnd/>
            </a:ln>
          </p:spPr>
          <p:txBody>
            <a:bodyPr/>
            <a:lstStyle/>
            <a:p>
              <a:endParaRPr lang="en-US"/>
            </a:p>
          </p:txBody>
        </p:sp>
        <p:sp>
          <p:nvSpPr>
            <p:cNvPr id="19590" name="Line 1020"/>
            <p:cNvSpPr>
              <a:spLocks noChangeShapeType="1"/>
            </p:cNvSpPr>
            <p:nvPr/>
          </p:nvSpPr>
          <p:spPr bwMode="auto">
            <a:xfrm>
              <a:off x="2967" y="6850"/>
              <a:ext cx="0" cy="43"/>
            </a:xfrm>
            <a:prstGeom prst="line">
              <a:avLst/>
            </a:prstGeom>
            <a:noFill/>
            <a:ln w="9525">
              <a:solidFill>
                <a:srgbClr val="000000"/>
              </a:solidFill>
              <a:round/>
              <a:headEnd/>
              <a:tailEnd/>
            </a:ln>
          </p:spPr>
          <p:txBody>
            <a:bodyPr/>
            <a:lstStyle/>
            <a:p>
              <a:endParaRPr lang="en-US"/>
            </a:p>
          </p:txBody>
        </p:sp>
        <p:sp>
          <p:nvSpPr>
            <p:cNvPr id="19591" name="Line 1021"/>
            <p:cNvSpPr>
              <a:spLocks noChangeShapeType="1"/>
            </p:cNvSpPr>
            <p:nvPr/>
          </p:nvSpPr>
          <p:spPr bwMode="auto">
            <a:xfrm>
              <a:off x="2967" y="6979"/>
              <a:ext cx="0" cy="43"/>
            </a:xfrm>
            <a:prstGeom prst="line">
              <a:avLst/>
            </a:prstGeom>
            <a:noFill/>
            <a:ln w="9525">
              <a:solidFill>
                <a:srgbClr val="000000"/>
              </a:solidFill>
              <a:round/>
              <a:headEnd/>
              <a:tailEnd/>
            </a:ln>
          </p:spPr>
          <p:txBody>
            <a:bodyPr/>
            <a:lstStyle/>
            <a:p>
              <a:endParaRPr lang="en-US"/>
            </a:p>
          </p:txBody>
        </p:sp>
        <p:sp>
          <p:nvSpPr>
            <p:cNvPr id="19592" name="Line 1022"/>
            <p:cNvSpPr>
              <a:spLocks noChangeShapeType="1"/>
            </p:cNvSpPr>
            <p:nvPr/>
          </p:nvSpPr>
          <p:spPr bwMode="auto">
            <a:xfrm>
              <a:off x="2967" y="7108"/>
              <a:ext cx="0" cy="43"/>
            </a:xfrm>
            <a:prstGeom prst="line">
              <a:avLst/>
            </a:prstGeom>
            <a:noFill/>
            <a:ln w="9525">
              <a:solidFill>
                <a:srgbClr val="000000"/>
              </a:solidFill>
              <a:round/>
              <a:headEnd/>
              <a:tailEnd/>
            </a:ln>
          </p:spPr>
          <p:txBody>
            <a:bodyPr/>
            <a:lstStyle/>
            <a:p>
              <a:endParaRPr lang="en-US"/>
            </a:p>
          </p:txBody>
        </p:sp>
        <p:sp>
          <p:nvSpPr>
            <p:cNvPr id="19593" name="Line 1023"/>
            <p:cNvSpPr>
              <a:spLocks noChangeShapeType="1"/>
            </p:cNvSpPr>
            <p:nvPr/>
          </p:nvSpPr>
          <p:spPr bwMode="auto">
            <a:xfrm>
              <a:off x="3096" y="6721"/>
              <a:ext cx="0" cy="43"/>
            </a:xfrm>
            <a:prstGeom prst="line">
              <a:avLst/>
            </a:prstGeom>
            <a:noFill/>
            <a:ln w="9525">
              <a:solidFill>
                <a:srgbClr val="000000"/>
              </a:solidFill>
              <a:round/>
              <a:headEnd/>
              <a:tailEnd/>
            </a:ln>
          </p:spPr>
          <p:txBody>
            <a:bodyPr/>
            <a:lstStyle/>
            <a:p>
              <a:endParaRPr lang="en-US"/>
            </a:p>
          </p:txBody>
        </p:sp>
        <p:sp>
          <p:nvSpPr>
            <p:cNvPr id="19594" name="Line 0"/>
            <p:cNvSpPr>
              <a:spLocks noChangeShapeType="1"/>
            </p:cNvSpPr>
            <p:nvPr/>
          </p:nvSpPr>
          <p:spPr bwMode="auto">
            <a:xfrm>
              <a:off x="3096" y="6850"/>
              <a:ext cx="0" cy="43"/>
            </a:xfrm>
            <a:prstGeom prst="line">
              <a:avLst/>
            </a:prstGeom>
            <a:noFill/>
            <a:ln w="9525">
              <a:solidFill>
                <a:srgbClr val="000000"/>
              </a:solidFill>
              <a:round/>
              <a:headEnd/>
              <a:tailEnd/>
            </a:ln>
          </p:spPr>
          <p:txBody>
            <a:bodyPr/>
            <a:lstStyle/>
            <a:p>
              <a:endParaRPr lang="en-US"/>
            </a:p>
          </p:txBody>
        </p:sp>
        <p:sp>
          <p:nvSpPr>
            <p:cNvPr id="19595" name="Line 1"/>
            <p:cNvSpPr>
              <a:spLocks noChangeShapeType="1"/>
            </p:cNvSpPr>
            <p:nvPr/>
          </p:nvSpPr>
          <p:spPr bwMode="auto">
            <a:xfrm>
              <a:off x="3096" y="6979"/>
              <a:ext cx="0" cy="43"/>
            </a:xfrm>
            <a:prstGeom prst="line">
              <a:avLst/>
            </a:prstGeom>
            <a:noFill/>
            <a:ln w="9525">
              <a:solidFill>
                <a:srgbClr val="000000"/>
              </a:solidFill>
              <a:round/>
              <a:headEnd/>
              <a:tailEnd/>
            </a:ln>
          </p:spPr>
          <p:txBody>
            <a:bodyPr/>
            <a:lstStyle/>
            <a:p>
              <a:endParaRPr lang="en-US"/>
            </a:p>
          </p:txBody>
        </p:sp>
        <p:sp>
          <p:nvSpPr>
            <p:cNvPr id="19596" name="Line 2"/>
            <p:cNvSpPr>
              <a:spLocks noChangeShapeType="1"/>
            </p:cNvSpPr>
            <p:nvPr/>
          </p:nvSpPr>
          <p:spPr bwMode="auto">
            <a:xfrm>
              <a:off x="3096" y="7108"/>
              <a:ext cx="0" cy="43"/>
            </a:xfrm>
            <a:prstGeom prst="line">
              <a:avLst/>
            </a:prstGeom>
            <a:noFill/>
            <a:ln w="9525">
              <a:solidFill>
                <a:srgbClr val="000000"/>
              </a:solidFill>
              <a:round/>
              <a:headEnd/>
              <a:tailEnd/>
            </a:ln>
          </p:spPr>
          <p:txBody>
            <a:bodyPr/>
            <a:lstStyle/>
            <a:p>
              <a:endParaRPr lang="en-US"/>
            </a:p>
          </p:txBody>
        </p:sp>
        <p:sp>
          <p:nvSpPr>
            <p:cNvPr id="19597" name="Line 3"/>
            <p:cNvSpPr>
              <a:spLocks noChangeShapeType="1"/>
            </p:cNvSpPr>
            <p:nvPr/>
          </p:nvSpPr>
          <p:spPr bwMode="auto">
            <a:xfrm>
              <a:off x="3225" y="6721"/>
              <a:ext cx="0" cy="43"/>
            </a:xfrm>
            <a:prstGeom prst="line">
              <a:avLst/>
            </a:prstGeom>
            <a:noFill/>
            <a:ln w="9525">
              <a:solidFill>
                <a:srgbClr val="000000"/>
              </a:solidFill>
              <a:round/>
              <a:headEnd/>
              <a:tailEnd/>
            </a:ln>
          </p:spPr>
          <p:txBody>
            <a:bodyPr/>
            <a:lstStyle/>
            <a:p>
              <a:endParaRPr lang="en-US"/>
            </a:p>
          </p:txBody>
        </p:sp>
        <p:sp>
          <p:nvSpPr>
            <p:cNvPr id="19598" name="Line 4"/>
            <p:cNvSpPr>
              <a:spLocks noChangeShapeType="1"/>
            </p:cNvSpPr>
            <p:nvPr/>
          </p:nvSpPr>
          <p:spPr bwMode="auto">
            <a:xfrm>
              <a:off x="3225" y="6850"/>
              <a:ext cx="0" cy="43"/>
            </a:xfrm>
            <a:prstGeom prst="line">
              <a:avLst/>
            </a:prstGeom>
            <a:noFill/>
            <a:ln w="9525">
              <a:solidFill>
                <a:srgbClr val="000000"/>
              </a:solidFill>
              <a:round/>
              <a:headEnd/>
              <a:tailEnd/>
            </a:ln>
          </p:spPr>
          <p:txBody>
            <a:bodyPr/>
            <a:lstStyle/>
            <a:p>
              <a:endParaRPr lang="en-US"/>
            </a:p>
          </p:txBody>
        </p:sp>
        <p:sp>
          <p:nvSpPr>
            <p:cNvPr id="19599" name="Line 5"/>
            <p:cNvSpPr>
              <a:spLocks noChangeShapeType="1"/>
            </p:cNvSpPr>
            <p:nvPr/>
          </p:nvSpPr>
          <p:spPr bwMode="auto">
            <a:xfrm>
              <a:off x="3225" y="6979"/>
              <a:ext cx="0" cy="43"/>
            </a:xfrm>
            <a:prstGeom prst="line">
              <a:avLst/>
            </a:prstGeom>
            <a:noFill/>
            <a:ln w="9525">
              <a:solidFill>
                <a:srgbClr val="000000"/>
              </a:solidFill>
              <a:round/>
              <a:headEnd/>
              <a:tailEnd/>
            </a:ln>
          </p:spPr>
          <p:txBody>
            <a:bodyPr/>
            <a:lstStyle/>
            <a:p>
              <a:endParaRPr lang="en-US"/>
            </a:p>
          </p:txBody>
        </p:sp>
        <p:sp>
          <p:nvSpPr>
            <p:cNvPr id="19600" name="Line 6"/>
            <p:cNvSpPr>
              <a:spLocks noChangeShapeType="1"/>
            </p:cNvSpPr>
            <p:nvPr/>
          </p:nvSpPr>
          <p:spPr bwMode="auto">
            <a:xfrm>
              <a:off x="3225" y="7108"/>
              <a:ext cx="0" cy="43"/>
            </a:xfrm>
            <a:prstGeom prst="line">
              <a:avLst/>
            </a:prstGeom>
            <a:noFill/>
            <a:ln w="9525">
              <a:solidFill>
                <a:srgbClr val="000000"/>
              </a:solidFill>
              <a:round/>
              <a:headEnd/>
              <a:tailEnd/>
            </a:ln>
          </p:spPr>
          <p:txBody>
            <a:bodyPr/>
            <a:lstStyle/>
            <a:p>
              <a:endParaRPr lang="en-US"/>
            </a:p>
          </p:txBody>
        </p:sp>
        <p:sp>
          <p:nvSpPr>
            <p:cNvPr id="19601" name="Line 7"/>
            <p:cNvSpPr>
              <a:spLocks noChangeShapeType="1"/>
            </p:cNvSpPr>
            <p:nvPr/>
          </p:nvSpPr>
          <p:spPr bwMode="auto">
            <a:xfrm>
              <a:off x="3354" y="6721"/>
              <a:ext cx="0" cy="43"/>
            </a:xfrm>
            <a:prstGeom prst="line">
              <a:avLst/>
            </a:prstGeom>
            <a:noFill/>
            <a:ln w="9525">
              <a:solidFill>
                <a:srgbClr val="000000"/>
              </a:solidFill>
              <a:round/>
              <a:headEnd/>
              <a:tailEnd/>
            </a:ln>
          </p:spPr>
          <p:txBody>
            <a:bodyPr/>
            <a:lstStyle/>
            <a:p>
              <a:endParaRPr lang="en-US"/>
            </a:p>
          </p:txBody>
        </p:sp>
        <p:sp>
          <p:nvSpPr>
            <p:cNvPr id="19602" name="Line 8"/>
            <p:cNvSpPr>
              <a:spLocks noChangeShapeType="1"/>
            </p:cNvSpPr>
            <p:nvPr/>
          </p:nvSpPr>
          <p:spPr bwMode="auto">
            <a:xfrm>
              <a:off x="3354" y="6850"/>
              <a:ext cx="0" cy="43"/>
            </a:xfrm>
            <a:prstGeom prst="line">
              <a:avLst/>
            </a:prstGeom>
            <a:noFill/>
            <a:ln w="9525">
              <a:solidFill>
                <a:srgbClr val="000000"/>
              </a:solidFill>
              <a:round/>
              <a:headEnd/>
              <a:tailEnd/>
            </a:ln>
          </p:spPr>
          <p:txBody>
            <a:bodyPr/>
            <a:lstStyle/>
            <a:p>
              <a:endParaRPr lang="en-US"/>
            </a:p>
          </p:txBody>
        </p:sp>
        <p:sp>
          <p:nvSpPr>
            <p:cNvPr id="19603" name="Line 9"/>
            <p:cNvSpPr>
              <a:spLocks noChangeShapeType="1"/>
            </p:cNvSpPr>
            <p:nvPr/>
          </p:nvSpPr>
          <p:spPr bwMode="auto">
            <a:xfrm>
              <a:off x="3354" y="6979"/>
              <a:ext cx="0" cy="43"/>
            </a:xfrm>
            <a:prstGeom prst="line">
              <a:avLst/>
            </a:prstGeom>
            <a:noFill/>
            <a:ln w="9525">
              <a:solidFill>
                <a:srgbClr val="000000"/>
              </a:solidFill>
              <a:round/>
              <a:headEnd/>
              <a:tailEnd/>
            </a:ln>
          </p:spPr>
          <p:txBody>
            <a:bodyPr/>
            <a:lstStyle/>
            <a:p>
              <a:endParaRPr lang="en-US"/>
            </a:p>
          </p:txBody>
        </p:sp>
        <p:sp>
          <p:nvSpPr>
            <p:cNvPr id="19604" name="Line 10"/>
            <p:cNvSpPr>
              <a:spLocks noChangeShapeType="1"/>
            </p:cNvSpPr>
            <p:nvPr/>
          </p:nvSpPr>
          <p:spPr bwMode="auto">
            <a:xfrm>
              <a:off x="3354" y="7108"/>
              <a:ext cx="0" cy="43"/>
            </a:xfrm>
            <a:prstGeom prst="line">
              <a:avLst/>
            </a:prstGeom>
            <a:noFill/>
            <a:ln w="9525">
              <a:solidFill>
                <a:srgbClr val="000000"/>
              </a:solidFill>
              <a:round/>
              <a:headEnd/>
              <a:tailEnd/>
            </a:ln>
          </p:spPr>
          <p:txBody>
            <a:bodyPr/>
            <a:lstStyle/>
            <a:p>
              <a:endParaRPr lang="en-US"/>
            </a:p>
          </p:txBody>
        </p:sp>
        <p:sp>
          <p:nvSpPr>
            <p:cNvPr id="19605" name="Line 11"/>
            <p:cNvSpPr>
              <a:spLocks noChangeShapeType="1"/>
            </p:cNvSpPr>
            <p:nvPr/>
          </p:nvSpPr>
          <p:spPr bwMode="auto">
            <a:xfrm>
              <a:off x="4515" y="6721"/>
              <a:ext cx="0" cy="43"/>
            </a:xfrm>
            <a:prstGeom prst="line">
              <a:avLst/>
            </a:prstGeom>
            <a:noFill/>
            <a:ln w="9525">
              <a:solidFill>
                <a:srgbClr val="000000"/>
              </a:solidFill>
              <a:round/>
              <a:headEnd/>
              <a:tailEnd/>
            </a:ln>
          </p:spPr>
          <p:txBody>
            <a:bodyPr/>
            <a:lstStyle/>
            <a:p>
              <a:endParaRPr lang="en-US"/>
            </a:p>
          </p:txBody>
        </p:sp>
        <p:sp>
          <p:nvSpPr>
            <p:cNvPr id="19606" name="Line 12"/>
            <p:cNvSpPr>
              <a:spLocks noChangeShapeType="1"/>
            </p:cNvSpPr>
            <p:nvPr/>
          </p:nvSpPr>
          <p:spPr bwMode="auto">
            <a:xfrm>
              <a:off x="4515" y="6850"/>
              <a:ext cx="0" cy="43"/>
            </a:xfrm>
            <a:prstGeom prst="line">
              <a:avLst/>
            </a:prstGeom>
            <a:noFill/>
            <a:ln w="9525">
              <a:solidFill>
                <a:srgbClr val="000000"/>
              </a:solidFill>
              <a:round/>
              <a:headEnd/>
              <a:tailEnd/>
            </a:ln>
          </p:spPr>
          <p:txBody>
            <a:bodyPr/>
            <a:lstStyle/>
            <a:p>
              <a:endParaRPr lang="en-US"/>
            </a:p>
          </p:txBody>
        </p:sp>
        <p:sp>
          <p:nvSpPr>
            <p:cNvPr id="19607" name="Line 13"/>
            <p:cNvSpPr>
              <a:spLocks noChangeShapeType="1"/>
            </p:cNvSpPr>
            <p:nvPr/>
          </p:nvSpPr>
          <p:spPr bwMode="auto">
            <a:xfrm>
              <a:off x="4515" y="6979"/>
              <a:ext cx="0" cy="43"/>
            </a:xfrm>
            <a:prstGeom prst="line">
              <a:avLst/>
            </a:prstGeom>
            <a:noFill/>
            <a:ln w="9525">
              <a:solidFill>
                <a:srgbClr val="000000"/>
              </a:solidFill>
              <a:round/>
              <a:headEnd/>
              <a:tailEnd/>
            </a:ln>
          </p:spPr>
          <p:txBody>
            <a:bodyPr/>
            <a:lstStyle/>
            <a:p>
              <a:endParaRPr lang="en-US"/>
            </a:p>
          </p:txBody>
        </p:sp>
        <p:sp>
          <p:nvSpPr>
            <p:cNvPr id="19608" name="Line 14"/>
            <p:cNvSpPr>
              <a:spLocks noChangeShapeType="1"/>
            </p:cNvSpPr>
            <p:nvPr/>
          </p:nvSpPr>
          <p:spPr bwMode="auto">
            <a:xfrm>
              <a:off x="4515" y="7108"/>
              <a:ext cx="0" cy="43"/>
            </a:xfrm>
            <a:prstGeom prst="line">
              <a:avLst/>
            </a:prstGeom>
            <a:noFill/>
            <a:ln w="9525">
              <a:solidFill>
                <a:srgbClr val="000000"/>
              </a:solidFill>
              <a:round/>
              <a:headEnd/>
              <a:tailEnd/>
            </a:ln>
          </p:spPr>
          <p:txBody>
            <a:bodyPr/>
            <a:lstStyle/>
            <a:p>
              <a:endParaRPr lang="en-US"/>
            </a:p>
          </p:txBody>
        </p:sp>
        <p:sp>
          <p:nvSpPr>
            <p:cNvPr id="19609" name="Line 15"/>
            <p:cNvSpPr>
              <a:spLocks noChangeShapeType="1"/>
            </p:cNvSpPr>
            <p:nvPr/>
          </p:nvSpPr>
          <p:spPr bwMode="auto">
            <a:xfrm>
              <a:off x="4644" y="6721"/>
              <a:ext cx="0" cy="43"/>
            </a:xfrm>
            <a:prstGeom prst="line">
              <a:avLst/>
            </a:prstGeom>
            <a:noFill/>
            <a:ln w="9525">
              <a:solidFill>
                <a:srgbClr val="000000"/>
              </a:solidFill>
              <a:round/>
              <a:headEnd/>
              <a:tailEnd/>
            </a:ln>
          </p:spPr>
          <p:txBody>
            <a:bodyPr/>
            <a:lstStyle/>
            <a:p>
              <a:endParaRPr lang="en-US"/>
            </a:p>
          </p:txBody>
        </p:sp>
        <p:sp>
          <p:nvSpPr>
            <p:cNvPr id="19610" name="Line 16"/>
            <p:cNvSpPr>
              <a:spLocks noChangeShapeType="1"/>
            </p:cNvSpPr>
            <p:nvPr/>
          </p:nvSpPr>
          <p:spPr bwMode="auto">
            <a:xfrm>
              <a:off x="4644" y="6850"/>
              <a:ext cx="0" cy="43"/>
            </a:xfrm>
            <a:prstGeom prst="line">
              <a:avLst/>
            </a:prstGeom>
            <a:noFill/>
            <a:ln w="9525">
              <a:solidFill>
                <a:srgbClr val="000000"/>
              </a:solidFill>
              <a:round/>
              <a:headEnd/>
              <a:tailEnd/>
            </a:ln>
          </p:spPr>
          <p:txBody>
            <a:bodyPr/>
            <a:lstStyle/>
            <a:p>
              <a:endParaRPr lang="en-US"/>
            </a:p>
          </p:txBody>
        </p:sp>
        <p:sp>
          <p:nvSpPr>
            <p:cNvPr id="19611" name="Line 17"/>
            <p:cNvSpPr>
              <a:spLocks noChangeShapeType="1"/>
            </p:cNvSpPr>
            <p:nvPr/>
          </p:nvSpPr>
          <p:spPr bwMode="auto">
            <a:xfrm>
              <a:off x="4644" y="6979"/>
              <a:ext cx="0" cy="43"/>
            </a:xfrm>
            <a:prstGeom prst="line">
              <a:avLst/>
            </a:prstGeom>
            <a:noFill/>
            <a:ln w="9525">
              <a:solidFill>
                <a:srgbClr val="000000"/>
              </a:solidFill>
              <a:round/>
              <a:headEnd/>
              <a:tailEnd/>
            </a:ln>
          </p:spPr>
          <p:txBody>
            <a:bodyPr/>
            <a:lstStyle/>
            <a:p>
              <a:endParaRPr lang="en-US"/>
            </a:p>
          </p:txBody>
        </p:sp>
        <p:sp>
          <p:nvSpPr>
            <p:cNvPr id="19612" name="Line 18"/>
            <p:cNvSpPr>
              <a:spLocks noChangeShapeType="1"/>
            </p:cNvSpPr>
            <p:nvPr/>
          </p:nvSpPr>
          <p:spPr bwMode="auto">
            <a:xfrm>
              <a:off x="4644" y="7108"/>
              <a:ext cx="0" cy="43"/>
            </a:xfrm>
            <a:prstGeom prst="line">
              <a:avLst/>
            </a:prstGeom>
            <a:noFill/>
            <a:ln w="9525">
              <a:solidFill>
                <a:srgbClr val="000000"/>
              </a:solidFill>
              <a:round/>
              <a:headEnd/>
              <a:tailEnd/>
            </a:ln>
          </p:spPr>
          <p:txBody>
            <a:bodyPr/>
            <a:lstStyle/>
            <a:p>
              <a:endParaRPr lang="en-US"/>
            </a:p>
          </p:txBody>
        </p:sp>
        <p:sp>
          <p:nvSpPr>
            <p:cNvPr id="19613" name="Line 19"/>
            <p:cNvSpPr>
              <a:spLocks noChangeShapeType="1"/>
            </p:cNvSpPr>
            <p:nvPr/>
          </p:nvSpPr>
          <p:spPr bwMode="auto">
            <a:xfrm>
              <a:off x="4773" y="6721"/>
              <a:ext cx="0" cy="43"/>
            </a:xfrm>
            <a:prstGeom prst="line">
              <a:avLst/>
            </a:prstGeom>
            <a:noFill/>
            <a:ln w="9525">
              <a:solidFill>
                <a:srgbClr val="000000"/>
              </a:solidFill>
              <a:round/>
              <a:headEnd/>
              <a:tailEnd/>
            </a:ln>
          </p:spPr>
          <p:txBody>
            <a:bodyPr/>
            <a:lstStyle/>
            <a:p>
              <a:endParaRPr lang="en-US"/>
            </a:p>
          </p:txBody>
        </p:sp>
        <p:sp>
          <p:nvSpPr>
            <p:cNvPr id="19614" name="Line 20"/>
            <p:cNvSpPr>
              <a:spLocks noChangeShapeType="1"/>
            </p:cNvSpPr>
            <p:nvPr/>
          </p:nvSpPr>
          <p:spPr bwMode="auto">
            <a:xfrm>
              <a:off x="4773" y="6850"/>
              <a:ext cx="0" cy="43"/>
            </a:xfrm>
            <a:prstGeom prst="line">
              <a:avLst/>
            </a:prstGeom>
            <a:noFill/>
            <a:ln w="9525">
              <a:solidFill>
                <a:srgbClr val="000000"/>
              </a:solidFill>
              <a:round/>
              <a:headEnd/>
              <a:tailEnd/>
            </a:ln>
          </p:spPr>
          <p:txBody>
            <a:bodyPr/>
            <a:lstStyle/>
            <a:p>
              <a:endParaRPr lang="en-US"/>
            </a:p>
          </p:txBody>
        </p:sp>
        <p:sp>
          <p:nvSpPr>
            <p:cNvPr id="19615" name="Line 21"/>
            <p:cNvSpPr>
              <a:spLocks noChangeShapeType="1"/>
            </p:cNvSpPr>
            <p:nvPr/>
          </p:nvSpPr>
          <p:spPr bwMode="auto">
            <a:xfrm>
              <a:off x="4773" y="6979"/>
              <a:ext cx="0" cy="43"/>
            </a:xfrm>
            <a:prstGeom prst="line">
              <a:avLst/>
            </a:prstGeom>
            <a:noFill/>
            <a:ln w="9525">
              <a:solidFill>
                <a:srgbClr val="000000"/>
              </a:solidFill>
              <a:round/>
              <a:headEnd/>
              <a:tailEnd/>
            </a:ln>
          </p:spPr>
          <p:txBody>
            <a:bodyPr/>
            <a:lstStyle/>
            <a:p>
              <a:endParaRPr lang="en-US"/>
            </a:p>
          </p:txBody>
        </p:sp>
        <p:sp>
          <p:nvSpPr>
            <p:cNvPr id="19616" name="Line 22"/>
            <p:cNvSpPr>
              <a:spLocks noChangeShapeType="1"/>
            </p:cNvSpPr>
            <p:nvPr/>
          </p:nvSpPr>
          <p:spPr bwMode="auto">
            <a:xfrm>
              <a:off x="4773" y="7108"/>
              <a:ext cx="0" cy="43"/>
            </a:xfrm>
            <a:prstGeom prst="line">
              <a:avLst/>
            </a:prstGeom>
            <a:noFill/>
            <a:ln w="9525">
              <a:solidFill>
                <a:srgbClr val="000000"/>
              </a:solidFill>
              <a:round/>
              <a:headEnd/>
              <a:tailEnd/>
            </a:ln>
          </p:spPr>
          <p:txBody>
            <a:bodyPr/>
            <a:lstStyle/>
            <a:p>
              <a:endParaRPr lang="en-US"/>
            </a:p>
          </p:txBody>
        </p:sp>
        <p:sp>
          <p:nvSpPr>
            <p:cNvPr id="19617" name="Line 23"/>
            <p:cNvSpPr>
              <a:spLocks noChangeShapeType="1"/>
            </p:cNvSpPr>
            <p:nvPr/>
          </p:nvSpPr>
          <p:spPr bwMode="auto">
            <a:xfrm>
              <a:off x="4902" y="6721"/>
              <a:ext cx="0" cy="43"/>
            </a:xfrm>
            <a:prstGeom prst="line">
              <a:avLst/>
            </a:prstGeom>
            <a:noFill/>
            <a:ln w="9525">
              <a:solidFill>
                <a:srgbClr val="000000"/>
              </a:solidFill>
              <a:round/>
              <a:headEnd/>
              <a:tailEnd/>
            </a:ln>
          </p:spPr>
          <p:txBody>
            <a:bodyPr/>
            <a:lstStyle/>
            <a:p>
              <a:endParaRPr lang="en-US"/>
            </a:p>
          </p:txBody>
        </p:sp>
        <p:sp>
          <p:nvSpPr>
            <p:cNvPr id="19618" name="Line 24"/>
            <p:cNvSpPr>
              <a:spLocks noChangeShapeType="1"/>
            </p:cNvSpPr>
            <p:nvPr/>
          </p:nvSpPr>
          <p:spPr bwMode="auto">
            <a:xfrm>
              <a:off x="4902" y="6850"/>
              <a:ext cx="0" cy="43"/>
            </a:xfrm>
            <a:prstGeom prst="line">
              <a:avLst/>
            </a:prstGeom>
            <a:noFill/>
            <a:ln w="9525">
              <a:solidFill>
                <a:srgbClr val="000000"/>
              </a:solidFill>
              <a:round/>
              <a:headEnd/>
              <a:tailEnd/>
            </a:ln>
          </p:spPr>
          <p:txBody>
            <a:bodyPr/>
            <a:lstStyle/>
            <a:p>
              <a:endParaRPr lang="en-US"/>
            </a:p>
          </p:txBody>
        </p:sp>
        <p:sp>
          <p:nvSpPr>
            <p:cNvPr id="19619" name="Line 25"/>
            <p:cNvSpPr>
              <a:spLocks noChangeShapeType="1"/>
            </p:cNvSpPr>
            <p:nvPr/>
          </p:nvSpPr>
          <p:spPr bwMode="auto">
            <a:xfrm>
              <a:off x="4902" y="6979"/>
              <a:ext cx="0" cy="43"/>
            </a:xfrm>
            <a:prstGeom prst="line">
              <a:avLst/>
            </a:prstGeom>
            <a:noFill/>
            <a:ln w="9525">
              <a:solidFill>
                <a:srgbClr val="000000"/>
              </a:solidFill>
              <a:round/>
              <a:headEnd/>
              <a:tailEnd/>
            </a:ln>
          </p:spPr>
          <p:txBody>
            <a:bodyPr/>
            <a:lstStyle/>
            <a:p>
              <a:endParaRPr lang="en-US"/>
            </a:p>
          </p:txBody>
        </p:sp>
        <p:sp>
          <p:nvSpPr>
            <p:cNvPr id="19620" name="Line 26"/>
            <p:cNvSpPr>
              <a:spLocks noChangeShapeType="1"/>
            </p:cNvSpPr>
            <p:nvPr/>
          </p:nvSpPr>
          <p:spPr bwMode="auto">
            <a:xfrm>
              <a:off x="4902" y="7108"/>
              <a:ext cx="0" cy="43"/>
            </a:xfrm>
            <a:prstGeom prst="line">
              <a:avLst/>
            </a:prstGeom>
            <a:noFill/>
            <a:ln w="9525">
              <a:solidFill>
                <a:srgbClr val="000000"/>
              </a:solidFill>
              <a:round/>
              <a:headEnd/>
              <a:tailEnd/>
            </a:ln>
          </p:spPr>
          <p:txBody>
            <a:bodyPr/>
            <a:lstStyle/>
            <a:p>
              <a:endParaRPr lang="en-US"/>
            </a:p>
          </p:txBody>
        </p:sp>
        <p:sp>
          <p:nvSpPr>
            <p:cNvPr id="19621" name="Line 27"/>
            <p:cNvSpPr>
              <a:spLocks noChangeShapeType="1"/>
            </p:cNvSpPr>
            <p:nvPr/>
          </p:nvSpPr>
          <p:spPr bwMode="auto">
            <a:xfrm>
              <a:off x="3999" y="6721"/>
              <a:ext cx="0" cy="43"/>
            </a:xfrm>
            <a:prstGeom prst="line">
              <a:avLst/>
            </a:prstGeom>
            <a:noFill/>
            <a:ln w="9525">
              <a:solidFill>
                <a:srgbClr val="000000"/>
              </a:solidFill>
              <a:round/>
              <a:headEnd/>
              <a:tailEnd/>
            </a:ln>
          </p:spPr>
          <p:txBody>
            <a:bodyPr/>
            <a:lstStyle/>
            <a:p>
              <a:endParaRPr lang="en-US"/>
            </a:p>
          </p:txBody>
        </p:sp>
        <p:sp>
          <p:nvSpPr>
            <p:cNvPr id="19622" name="Line 28"/>
            <p:cNvSpPr>
              <a:spLocks noChangeShapeType="1"/>
            </p:cNvSpPr>
            <p:nvPr/>
          </p:nvSpPr>
          <p:spPr bwMode="auto">
            <a:xfrm>
              <a:off x="3999" y="6850"/>
              <a:ext cx="0" cy="43"/>
            </a:xfrm>
            <a:prstGeom prst="line">
              <a:avLst/>
            </a:prstGeom>
            <a:noFill/>
            <a:ln w="9525">
              <a:solidFill>
                <a:srgbClr val="000000"/>
              </a:solidFill>
              <a:round/>
              <a:headEnd/>
              <a:tailEnd/>
            </a:ln>
          </p:spPr>
          <p:txBody>
            <a:bodyPr/>
            <a:lstStyle/>
            <a:p>
              <a:endParaRPr lang="en-US"/>
            </a:p>
          </p:txBody>
        </p:sp>
        <p:sp>
          <p:nvSpPr>
            <p:cNvPr id="19623" name="Line 29"/>
            <p:cNvSpPr>
              <a:spLocks noChangeShapeType="1"/>
            </p:cNvSpPr>
            <p:nvPr/>
          </p:nvSpPr>
          <p:spPr bwMode="auto">
            <a:xfrm>
              <a:off x="3999" y="6979"/>
              <a:ext cx="0" cy="43"/>
            </a:xfrm>
            <a:prstGeom prst="line">
              <a:avLst/>
            </a:prstGeom>
            <a:noFill/>
            <a:ln w="9525">
              <a:solidFill>
                <a:srgbClr val="000000"/>
              </a:solidFill>
              <a:round/>
              <a:headEnd/>
              <a:tailEnd/>
            </a:ln>
          </p:spPr>
          <p:txBody>
            <a:bodyPr/>
            <a:lstStyle/>
            <a:p>
              <a:endParaRPr lang="en-US"/>
            </a:p>
          </p:txBody>
        </p:sp>
        <p:sp>
          <p:nvSpPr>
            <p:cNvPr id="19624" name="Line 30"/>
            <p:cNvSpPr>
              <a:spLocks noChangeShapeType="1"/>
            </p:cNvSpPr>
            <p:nvPr/>
          </p:nvSpPr>
          <p:spPr bwMode="auto">
            <a:xfrm>
              <a:off x="3999" y="7108"/>
              <a:ext cx="0" cy="43"/>
            </a:xfrm>
            <a:prstGeom prst="line">
              <a:avLst/>
            </a:prstGeom>
            <a:noFill/>
            <a:ln w="9525">
              <a:solidFill>
                <a:srgbClr val="000000"/>
              </a:solidFill>
              <a:round/>
              <a:headEnd/>
              <a:tailEnd/>
            </a:ln>
          </p:spPr>
          <p:txBody>
            <a:bodyPr/>
            <a:lstStyle/>
            <a:p>
              <a:endParaRPr lang="en-US"/>
            </a:p>
          </p:txBody>
        </p:sp>
        <p:sp>
          <p:nvSpPr>
            <p:cNvPr id="19625" name="Line 31"/>
            <p:cNvSpPr>
              <a:spLocks noChangeShapeType="1"/>
            </p:cNvSpPr>
            <p:nvPr/>
          </p:nvSpPr>
          <p:spPr bwMode="auto">
            <a:xfrm>
              <a:off x="4128" y="6721"/>
              <a:ext cx="0" cy="43"/>
            </a:xfrm>
            <a:prstGeom prst="line">
              <a:avLst/>
            </a:prstGeom>
            <a:noFill/>
            <a:ln w="9525">
              <a:solidFill>
                <a:srgbClr val="000000"/>
              </a:solidFill>
              <a:round/>
              <a:headEnd/>
              <a:tailEnd/>
            </a:ln>
          </p:spPr>
          <p:txBody>
            <a:bodyPr/>
            <a:lstStyle/>
            <a:p>
              <a:endParaRPr lang="en-US"/>
            </a:p>
          </p:txBody>
        </p:sp>
        <p:sp>
          <p:nvSpPr>
            <p:cNvPr id="19626" name="Line 32"/>
            <p:cNvSpPr>
              <a:spLocks noChangeShapeType="1"/>
            </p:cNvSpPr>
            <p:nvPr/>
          </p:nvSpPr>
          <p:spPr bwMode="auto">
            <a:xfrm>
              <a:off x="4128" y="6850"/>
              <a:ext cx="0" cy="43"/>
            </a:xfrm>
            <a:prstGeom prst="line">
              <a:avLst/>
            </a:prstGeom>
            <a:noFill/>
            <a:ln w="9525">
              <a:solidFill>
                <a:srgbClr val="000000"/>
              </a:solidFill>
              <a:round/>
              <a:headEnd/>
              <a:tailEnd/>
            </a:ln>
          </p:spPr>
          <p:txBody>
            <a:bodyPr/>
            <a:lstStyle/>
            <a:p>
              <a:endParaRPr lang="en-US"/>
            </a:p>
          </p:txBody>
        </p:sp>
        <p:sp>
          <p:nvSpPr>
            <p:cNvPr id="19627" name="Line 33"/>
            <p:cNvSpPr>
              <a:spLocks noChangeShapeType="1"/>
            </p:cNvSpPr>
            <p:nvPr/>
          </p:nvSpPr>
          <p:spPr bwMode="auto">
            <a:xfrm>
              <a:off x="4128" y="6979"/>
              <a:ext cx="0" cy="43"/>
            </a:xfrm>
            <a:prstGeom prst="line">
              <a:avLst/>
            </a:prstGeom>
            <a:noFill/>
            <a:ln w="9525">
              <a:solidFill>
                <a:srgbClr val="000000"/>
              </a:solidFill>
              <a:round/>
              <a:headEnd/>
              <a:tailEnd/>
            </a:ln>
          </p:spPr>
          <p:txBody>
            <a:bodyPr/>
            <a:lstStyle/>
            <a:p>
              <a:endParaRPr lang="en-US"/>
            </a:p>
          </p:txBody>
        </p:sp>
        <p:sp>
          <p:nvSpPr>
            <p:cNvPr id="19628" name="Line 34"/>
            <p:cNvSpPr>
              <a:spLocks noChangeShapeType="1"/>
            </p:cNvSpPr>
            <p:nvPr/>
          </p:nvSpPr>
          <p:spPr bwMode="auto">
            <a:xfrm>
              <a:off x="4128" y="7108"/>
              <a:ext cx="0" cy="43"/>
            </a:xfrm>
            <a:prstGeom prst="line">
              <a:avLst/>
            </a:prstGeom>
            <a:noFill/>
            <a:ln w="9525">
              <a:solidFill>
                <a:srgbClr val="000000"/>
              </a:solidFill>
              <a:round/>
              <a:headEnd/>
              <a:tailEnd/>
            </a:ln>
          </p:spPr>
          <p:txBody>
            <a:bodyPr/>
            <a:lstStyle/>
            <a:p>
              <a:endParaRPr lang="en-US"/>
            </a:p>
          </p:txBody>
        </p:sp>
        <p:sp>
          <p:nvSpPr>
            <p:cNvPr id="19629" name="Line 35"/>
            <p:cNvSpPr>
              <a:spLocks noChangeShapeType="1"/>
            </p:cNvSpPr>
            <p:nvPr/>
          </p:nvSpPr>
          <p:spPr bwMode="auto">
            <a:xfrm>
              <a:off x="4257" y="6721"/>
              <a:ext cx="0" cy="43"/>
            </a:xfrm>
            <a:prstGeom prst="line">
              <a:avLst/>
            </a:prstGeom>
            <a:noFill/>
            <a:ln w="9525">
              <a:solidFill>
                <a:srgbClr val="000000"/>
              </a:solidFill>
              <a:round/>
              <a:headEnd/>
              <a:tailEnd/>
            </a:ln>
          </p:spPr>
          <p:txBody>
            <a:bodyPr/>
            <a:lstStyle/>
            <a:p>
              <a:endParaRPr lang="en-US"/>
            </a:p>
          </p:txBody>
        </p:sp>
        <p:sp>
          <p:nvSpPr>
            <p:cNvPr id="19630" name="Line 36"/>
            <p:cNvSpPr>
              <a:spLocks noChangeShapeType="1"/>
            </p:cNvSpPr>
            <p:nvPr/>
          </p:nvSpPr>
          <p:spPr bwMode="auto">
            <a:xfrm>
              <a:off x="4257" y="6850"/>
              <a:ext cx="0" cy="43"/>
            </a:xfrm>
            <a:prstGeom prst="line">
              <a:avLst/>
            </a:prstGeom>
            <a:noFill/>
            <a:ln w="9525">
              <a:solidFill>
                <a:srgbClr val="000000"/>
              </a:solidFill>
              <a:round/>
              <a:headEnd/>
              <a:tailEnd/>
            </a:ln>
          </p:spPr>
          <p:txBody>
            <a:bodyPr/>
            <a:lstStyle/>
            <a:p>
              <a:endParaRPr lang="en-US"/>
            </a:p>
          </p:txBody>
        </p:sp>
        <p:sp>
          <p:nvSpPr>
            <p:cNvPr id="19631" name="Line 37"/>
            <p:cNvSpPr>
              <a:spLocks noChangeShapeType="1"/>
            </p:cNvSpPr>
            <p:nvPr/>
          </p:nvSpPr>
          <p:spPr bwMode="auto">
            <a:xfrm>
              <a:off x="4257" y="6979"/>
              <a:ext cx="0" cy="43"/>
            </a:xfrm>
            <a:prstGeom prst="line">
              <a:avLst/>
            </a:prstGeom>
            <a:noFill/>
            <a:ln w="9525">
              <a:solidFill>
                <a:srgbClr val="000000"/>
              </a:solidFill>
              <a:round/>
              <a:headEnd/>
              <a:tailEnd/>
            </a:ln>
          </p:spPr>
          <p:txBody>
            <a:bodyPr/>
            <a:lstStyle/>
            <a:p>
              <a:endParaRPr lang="en-US"/>
            </a:p>
          </p:txBody>
        </p:sp>
        <p:sp>
          <p:nvSpPr>
            <p:cNvPr id="19632" name="Line 38"/>
            <p:cNvSpPr>
              <a:spLocks noChangeShapeType="1"/>
            </p:cNvSpPr>
            <p:nvPr/>
          </p:nvSpPr>
          <p:spPr bwMode="auto">
            <a:xfrm>
              <a:off x="4257" y="7108"/>
              <a:ext cx="0" cy="43"/>
            </a:xfrm>
            <a:prstGeom prst="line">
              <a:avLst/>
            </a:prstGeom>
            <a:noFill/>
            <a:ln w="9525">
              <a:solidFill>
                <a:srgbClr val="000000"/>
              </a:solidFill>
              <a:round/>
              <a:headEnd/>
              <a:tailEnd/>
            </a:ln>
          </p:spPr>
          <p:txBody>
            <a:bodyPr/>
            <a:lstStyle/>
            <a:p>
              <a:endParaRPr lang="en-US"/>
            </a:p>
          </p:txBody>
        </p:sp>
        <p:sp>
          <p:nvSpPr>
            <p:cNvPr id="19633" name="Line 39"/>
            <p:cNvSpPr>
              <a:spLocks noChangeShapeType="1"/>
            </p:cNvSpPr>
            <p:nvPr/>
          </p:nvSpPr>
          <p:spPr bwMode="auto">
            <a:xfrm>
              <a:off x="4386" y="6721"/>
              <a:ext cx="0" cy="43"/>
            </a:xfrm>
            <a:prstGeom prst="line">
              <a:avLst/>
            </a:prstGeom>
            <a:noFill/>
            <a:ln w="9525">
              <a:solidFill>
                <a:srgbClr val="000000"/>
              </a:solidFill>
              <a:round/>
              <a:headEnd/>
              <a:tailEnd/>
            </a:ln>
          </p:spPr>
          <p:txBody>
            <a:bodyPr/>
            <a:lstStyle/>
            <a:p>
              <a:endParaRPr lang="en-US"/>
            </a:p>
          </p:txBody>
        </p:sp>
        <p:sp>
          <p:nvSpPr>
            <p:cNvPr id="19634" name="Line 40"/>
            <p:cNvSpPr>
              <a:spLocks noChangeShapeType="1"/>
            </p:cNvSpPr>
            <p:nvPr/>
          </p:nvSpPr>
          <p:spPr bwMode="auto">
            <a:xfrm>
              <a:off x="4386" y="6850"/>
              <a:ext cx="0" cy="43"/>
            </a:xfrm>
            <a:prstGeom prst="line">
              <a:avLst/>
            </a:prstGeom>
            <a:noFill/>
            <a:ln w="9525">
              <a:solidFill>
                <a:srgbClr val="000000"/>
              </a:solidFill>
              <a:round/>
              <a:headEnd/>
              <a:tailEnd/>
            </a:ln>
          </p:spPr>
          <p:txBody>
            <a:bodyPr/>
            <a:lstStyle/>
            <a:p>
              <a:endParaRPr lang="en-US"/>
            </a:p>
          </p:txBody>
        </p:sp>
        <p:sp>
          <p:nvSpPr>
            <p:cNvPr id="19635" name="Line 41"/>
            <p:cNvSpPr>
              <a:spLocks noChangeShapeType="1"/>
            </p:cNvSpPr>
            <p:nvPr/>
          </p:nvSpPr>
          <p:spPr bwMode="auto">
            <a:xfrm>
              <a:off x="4386" y="6979"/>
              <a:ext cx="0" cy="43"/>
            </a:xfrm>
            <a:prstGeom prst="line">
              <a:avLst/>
            </a:prstGeom>
            <a:noFill/>
            <a:ln w="9525">
              <a:solidFill>
                <a:srgbClr val="000000"/>
              </a:solidFill>
              <a:round/>
              <a:headEnd/>
              <a:tailEnd/>
            </a:ln>
          </p:spPr>
          <p:txBody>
            <a:bodyPr/>
            <a:lstStyle/>
            <a:p>
              <a:endParaRPr lang="en-US"/>
            </a:p>
          </p:txBody>
        </p:sp>
        <p:sp>
          <p:nvSpPr>
            <p:cNvPr id="19636" name="Line 42"/>
            <p:cNvSpPr>
              <a:spLocks noChangeShapeType="1"/>
            </p:cNvSpPr>
            <p:nvPr/>
          </p:nvSpPr>
          <p:spPr bwMode="auto">
            <a:xfrm>
              <a:off x="4386" y="7108"/>
              <a:ext cx="0" cy="43"/>
            </a:xfrm>
            <a:prstGeom prst="line">
              <a:avLst/>
            </a:prstGeom>
            <a:noFill/>
            <a:ln w="9525">
              <a:solidFill>
                <a:srgbClr val="000000"/>
              </a:solidFill>
              <a:round/>
              <a:headEnd/>
              <a:tailEnd/>
            </a:ln>
          </p:spPr>
          <p:txBody>
            <a:bodyPr/>
            <a:lstStyle/>
            <a:p>
              <a:endParaRPr lang="en-US"/>
            </a:p>
          </p:txBody>
        </p:sp>
        <p:sp>
          <p:nvSpPr>
            <p:cNvPr id="19637" name="Line 43"/>
            <p:cNvSpPr>
              <a:spLocks noChangeShapeType="1"/>
            </p:cNvSpPr>
            <p:nvPr/>
          </p:nvSpPr>
          <p:spPr bwMode="auto">
            <a:xfrm>
              <a:off x="5547" y="6721"/>
              <a:ext cx="0" cy="43"/>
            </a:xfrm>
            <a:prstGeom prst="line">
              <a:avLst/>
            </a:prstGeom>
            <a:noFill/>
            <a:ln w="9525">
              <a:solidFill>
                <a:srgbClr val="000000"/>
              </a:solidFill>
              <a:round/>
              <a:headEnd/>
              <a:tailEnd/>
            </a:ln>
          </p:spPr>
          <p:txBody>
            <a:bodyPr/>
            <a:lstStyle/>
            <a:p>
              <a:endParaRPr lang="en-US"/>
            </a:p>
          </p:txBody>
        </p:sp>
        <p:sp>
          <p:nvSpPr>
            <p:cNvPr id="19638" name="Line 44"/>
            <p:cNvSpPr>
              <a:spLocks noChangeShapeType="1"/>
            </p:cNvSpPr>
            <p:nvPr/>
          </p:nvSpPr>
          <p:spPr bwMode="auto">
            <a:xfrm>
              <a:off x="5547" y="6850"/>
              <a:ext cx="0" cy="43"/>
            </a:xfrm>
            <a:prstGeom prst="line">
              <a:avLst/>
            </a:prstGeom>
            <a:noFill/>
            <a:ln w="9525">
              <a:solidFill>
                <a:srgbClr val="000000"/>
              </a:solidFill>
              <a:round/>
              <a:headEnd/>
              <a:tailEnd/>
            </a:ln>
          </p:spPr>
          <p:txBody>
            <a:bodyPr/>
            <a:lstStyle/>
            <a:p>
              <a:endParaRPr lang="en-US"/>
            </a:p>
          </p:txBody>
        </p:sp>
        <p:sp>
          <p:nvSpPr>
            <p:cNvPr id="19639" name="Line 45"/>
            <p:cNvSpPr>
              <a:spLocks noChangeShapeType="1"/>
            </p:cNvSpPr>
            <p:nvPr/>
          </p:nvSpPr>
          <p:spPr bwMode="auto">
            <a:xfrm>
              <a:off x="5547" y="6979"/>
              <a:ext cx="0" cy="43"/>
            </a:xfrm>
            <a:prstGeom prst="line">
              <a:avLst/>
            </a:prstGeom>
            <a:noFill/>
            <a:ln w="9525">
              <a:solidFill>
                <a:srgbClr val="000000"/>
              </a:solidFill>
              <a:round/>
              <a:headEnd/>
              <a:tailEnd/>
            </a:ln>
          </p:spPr>
          <p:txBody>
            <a:bodyPr/>
            <a:lstStyle/>
            <a:p>
              <a:endParaRPr lang="en-US"/>
            </a:p>
          </p:txBody>
        </p:sp>
        <p:sp>
          <p:nvSpPr>
            <p:cNvPr id="19640" name="Line 46"/>
            <p:cNvSpPr>
              <a:spLocks noChangeShapeType="1"/>
            </p:cNvSpPr>
            <p:nvPr/>
          </p:nvSpPr>
          <p:spPr bwMode="auto">
            <a:xfrm>
              <a:off x="5547" y="7108"/>
              <a:ext cx="0" cy="43"/>
            </a:xfrm>
            <a:prstGeom prst="line">
              <a:avLst/>
            </a:prstGeom>
            <a:noFill/>
            <a:ln w="9525">
              <a:solidFill>
                <a:srgbClr val="000000"/>
              </a:solidFill>
              <a:round/>
              <a:headEnd/>
              <a:tailEnd/>
            </a:ln>
          </p:spPr>
          <p:txBody>
            <a:bodyPr/>
            <a:lstStyle/>
            <a:p>
              <a:endParaRPr lang="en-US"/>
            </a:p>
          </p:txBody>
        </p:sp>
        <p:sp>
          <p:nvSpPr>
            <p:cNvPr id="19641" name="Line 47"/>
            <p:cNvSpPr>
              <a:spLocks noChangeShapeType="1"/>
            </p:cNvSpPr>
            <p:nvPr/>
          </p:nvSpPr>
          <p:spPr bwMode="auto">
            <a:xfrm>
              <a:off x="5676" y="6721"/>
              <a:ext cx="0" cy="43"/>
            </a:xfrm>
            <a:prstGeom prst="line">
              <a:avLst/>
            </a:prstGeom>
            <a:noFill/>
            <a:ln w="9525">
              <a:solidFill>
                <a:srgbClr val="000000"/>
              </a:solidFill>
              <a:round/>
              <a:headEnd/>
              <a:tailEnd/>
            </a:ln>
          </p:spPr>
          <p:txBody>
            <a:bodyPr/>
            <a:lstStyle/>
            <a:p>
              <a:endParaRPr lang="en-US"/>
            </a:p>
          </p:txBody>
        </p:sp>
        <p:sp>
          <p:nvSpPr>
            <p:cNvPr id="19642" name="Line 48"/>
            <p:cNvSpPr>
              <a:spLocks noChangeShapeType="1"/>
            </p:cNvSpPr>
            <p:nvPr/>
          </p:nvSpPr>
          <p:spPr bwMode="auto">
            <a:xfrm>
              <a:off x="5676" y="6850"/>
              <a:ext cx="0" cy="43"/>
            </a:xfrm>
            <a:prstGeom prst="line">
              <a:avLst/>
            </a:prstGeom>
            <a:noFill/>
            <a:ln w="9525">
              <a:solidFill>
                <a:srgbClr val="000000"/>
              </a:solidFill>
              <a:round/>
              <a:headEnd/>
              <a:tailEnd/>
            </a:ln>
          </p:spPr>
          <p:txBody>
            <a:bodyPr/>
            <a:lstStyle/>
            <a:p>
              <a:endParaRPr lang="en-US"/>
            </a:p>
          </p:txBody>
        </p:sp>
        <p:sp>
          <p:nvSpPr>
            <p:cNvPr id="19643" name="Line 49"/>
            <p:cNvSpPr>
              <a:spLocks noChangeShapeType="1"/>
            </p:cNvSpPr>
            <p:nvPr/>
          </p:nvSpPr>
          <p:spPr bwMode="auto">
            <a:xfrm>
              <a:off x="5676" y="6979"/>
              <a:ext cx="0" cy="43"/>
            </a:xfrm>
            <a:prstGeom prst="line">
              <a:avLst/>
            </a:prstGeom>
            <a:noFill/>
            <a:ln w="9525">
              <a:solidFill>
                <a:srgbClr val="000000"/>
              </a:solidFill>
              <a:round/>
              <a:headEnd/>
              <a:tailEnd/>
            </a:ln>
          </p:spPr>
          <p:txBody>
            <a:bodyPr/>
            <a:lstStyle/>
            <a:p>
              <a:endParaRPr lang="en-US"/>
            </a:p>
          </p:txBody>
        </p:sp>
        <p:sp>
          <p:nvSpPr>
            <p:cNvPr id="19644" name="Line 50"/>
            <p:cNvSpPr>
              <a:spLocks noChangeShapeType="1"/>
            </p:cNvSpPr>
            <p:nvPr/>
          </p:nvSpPr>
          <p:spPr bwMode="auto">
            <a:xfrm>
              <a:off x="5676" y="7108"/>
              <a:ext cx="0" cy="43"/>
            </a:xfrm>
            <a:prstGeom prst="line">
              <a:avLst/>
            </a:prstGeom>
            <a:noFill/>
            <a:ln w="9525">
              <a:solidFill>
                <a:srgbClr val="000000"/>
              </a:solidFill>
              <a:round/>
              <a:headEnd/>
              <a:tailEnd/>
            </a:ln>
          </p:spPr>
          <p:txBody>
            <a:bodyPr/>
            <a:lstStyle/>
            <a:p>
              <a:endParaRPr lang="en-US"/>
            </a:p>
          </p:txBody>
        </p:sp>
        <p:sp>
          <p:nvSpPr>
            <p:cNvPr id="19645" name="Line 51"/>
            <p:cNvSpPr>
              <a:spLocks noChangeShapeType="1"/>
            </p:cNvSpPr>
            <p:nvPr/>
          </p:nvSpPr>
          <p:spPr bwMode="auto">
            <a:xfrm>
              <a:off x="5805" y="6721"/>
              <a:ext cx="0" cy="43"/>
            </a:xfrm>
            <a:prstGeom prst="line">
              <a:avLst/>
            </a:prstGeom>
            <a:noFill/>
            <a:ln w="9525">
              <a:solidFill>
                <a:srgbClr val="000000"/>
              </a:solidFill>
              <a:round/>
              <a:headEnd/>
              <a:tailEnd/>
            </a:ln>
          </p:spPr>
          <p:txBody>
            <a:bodyPr/>
            <a:lstStyle/>
            <a:p>
              <a:endParaRPr lang="en-US"/>
            </a:p>
          </p:txBody>
        </p:sp>
        <p:sp>
          <p:nvSpPr>
            <p:cNvPr id="19646" name="Line 52"/>
            <p:cNvSpPr>
              <a:spLocks noChangeShapeType="1"/>
            </p:cNvSpPr>
            <p:nvPr/>
          </p:nvSpPr>
          <p:spPr bwMode="auto">
            <a:xfrm>
              <a:off x="5805" y="6850"/>
              <a:ext cx="0" cy="43"/>
            </a:xfrm>
            <a:prstGeom prst="line">
              <a:avLst/>
            </a:prstGeom>
            <a:noFill/>
            <a:ln w="9525">
              <a:solidFill>
                <a:srgbClr val="000000"/>
              </a:solidFill>
              <a:round/>
              <a:headEnd/>
              <a:tailEnd/>
            </a:ln>
          </p:spPr>
          <p:txBody>
            <a:bodyPr/>
            <a:lstStyle/>
            <a:p>
              <a:endParaRPr lang="en-US"/>
            </a:p>
          </p:txBody>
        </p:sp>
        <p:sp>
          <p:nvSpPr>
            <p:cNvPr id="19647" name="Line 53"/>
            <p:cNvSpPr>
              <a:spLocks noChangeShapeType="1"/>
            </p:cNvSpPr>
            <p:nvPr/>
          </p:nvSpPr>
          <p:spPr bwMode="auto">
            <a:xfrm>
              <a:off x="5805" y="6979"/>
              <a:ext cx="0" cy="43"/>
            </a:xfrm>
            <a:prstGeom prst="line">
              <a:avLst/>
            </a:prstGeom>
            <a:noFill/>
            <a:ln w="9525">
              <a:solidFill>
                <a:srgbClr val="000000"/>
              </a:solidFill>
              <a:round/>
              <a:headEnd/>
              <a:tailEnd/>
            </a:ln>
          </p:spPr>
          <p:txBody>
            <a:bodyPr/>
            <a:lstStyle/>
            <a:p>
              <a:endParaRPr lang="en-US"/>
            </a:p>
          </p:txBody>
        </p:sp>
        <p:sp>
          <p:nvSpPr>
            <p:cNvPr id="19648" name="Line 54"/>
            <p:cNvSpPr>
              <a:spLocks noChangeShapeType="1"/>
            </p:cNvSpPr>
            <p:nvPr/>
          </p:nvSpPr>
          <p:spPr bwMode="auto">
            <a:xfrm>
              <a:off x="5805" y="7108"/>
              <a:ext cx="0" cy="43"/>
            </a:xfrm>
            <a:prstGeom prst="line">
              <a:avLst/>
            </a:prstGeom>
            <a:noFill/>
            <a:ln w="9525">
              <a:solidFill>
                <a:srgbClr val="000000"/>
              </a:solidFill>
              <a:round/>
              <a:headEnd/>
              <a:tailEnd/>
            </a:ln>
          </p:spPr>
          <p:txBody>
            <a:bodyPr/>
            <a:lstStyle/>
            <a:p>
              <a:endParaRPr lang="en-US"/>
            </a:p>
          </p:txBody>
        </p:sp>
        <p:sp>
          <p:nvSpPr>
            <p:cNvPr id="19649" name="Line 55"/>
            <p:cNvSpPr>
              <a:spLocks noChangeShapeType="1"/>
            </p:cNvSpPr>
            <p:nvPr/>
          </p:nvSpPr>
          <p:spPr bwMode="auto">
            <a:xfrm>
              <a:off x="5934" y="6721"/>
              <a:ext cx="0" cy="43"/>
            </a:xfrm>
            <a:prstGeom prst="line">
              <a:avLst/>
            </a:prstGeom>
            <a:noFill/>
            <a:ln w="9525">
              <a:solidFill>
                <a:srgbClr val="000000"/>
              </a:solidFill>
              <a:round/>
              <a:headEnd/>
              <a:tailEnd/>
            </a:ln>
          </p:spPr>
          <p:txBody>
            <a:bodyPr/>
            <a:lstStyle/>
            <a:p>
              <a:endParaRPr lang="en-US"/>
            </a:p>
          </p:txBody>
        </p:sp>
        <p:sp>
          <p:nvSpPr>
            <p:cNvPr id="19650" name="Line 56"/>
            <p:cNvSpPr>
              <a:spLocks noChangeShapeType="1"/>
            </p:cNvSpPr>
            <p:nvPr/>
          </p:nvSpPr>
          <p:spPr bwMode="auto">
            <a:xfrm>
              <a:off x="5934" y="6850"/>
              <a:ext cx="0" cy="43"/>
            </a:xfrm>
            <a:prstGeom prst="line">
              <a:avLst/>
            </a:prstGeom>
            <a:noFill/>
            <a:ln w="9525">
              <a:solidFill>
                <a:srgbClr val="000000"/>
              </a:solidFill>
              <a:round/>
              <a:headEnd/>
              <a:tailEnd/>
            </a:ln>
          </p:spPr>
          <p:txBody>
            <a:bodyPr/>
            <a:lstStyle/>
            <a:p>
              <a:endParaRPr lang="en-US"/>
            </a:p>
          </p:txBody>
        </p:sp>
        <p:sp>
          <p:nvSpPr>
            <p:cNvPr id="19651" name="Line 57"/>
            <p:cNvSpPr>
              <a:spLocks noChangeShapeType="1"/>
            </p:cNvSpPr>
            <p:nvPr/>
          </p:nvSpPr>
          <p:spPr bwMode="auto">
            <a:xfrm>
              <a:off x="5934" y="6979"/>
              <a:ext cx="0" cy="43"/>
            </a:xfrm>
            <a:prstGeom prst="line">
              <a:avLst/>
            </a:prstGeom>
            <a:noFill/>
            <a:ln w="9525">
              <a:solidFill>
                <a:srgbClr val="000000"/>
              </a:solidFill>
              <a:round/>
              <a:headEnd/>
              <a:tailEnd/>
            </a:ln>
          </p:spPr>
          <p:txBody>
            <a:bodyPr/>
            <a:lstStyle/>
            <a:p>
              <a:endParaRPr lang="en-US"/>
            </a:p>
          </p:txBody>
        </p:sp>
        <p:sp>
          <p:nvSpPr>
            <p:cNvPr id="19652" name="Line 58"/>
            <p:cNvSpPr>
              <a:spLocks noChangeShapeType="1"/>
            </p:cNvSpPr>
            <p:nvPr/>
          </p:nvSpPr>
          <p:spPr bwMode="auto">
            <a:xfrm>
              <a:off x="5934" y="7108"/>
              <a:ext cx="0" cy="43"/>
            </a:xfrm>
            <a:prstGeom prst="line">
              <a:avLst/>
            </a:prstGeom>
            <a:noFill/>
            <a:ln w="9525">
              <a:solidFill>
                <a:srgbClr val="000000"/>
              </a:solidFill>
              <a:round/>
              <a:headEnd/>
              <a:tailEnd/>
            </a:ln>
          </p:spPr>
          <p:txBody>
            <a:bodyPr/>
            <a:lstStyle/>
            <a:p>
              <a:endParaRPr lang="en-US"/>
            </a:p>
          </p:txBody>
        </p:sp>
        <p:sp>
          <p:nvSpPr>
            <p:cNvPr id="19653" name="Line 59"/>
            <p:cNvSpPr>
              <a:spLocks noChangeShapeType="1"/>
            </p:cNvSpPr>
            <p:nvPr/>
          </p:nvSpPr>
          <p:spPr bwMode="auto">
            <a:xfrm>
              <a:off x="5031" y="6721"/>
              <a:ext cx="0" cy="43"/>
            </a:xfrm>
            <a:prstGeom prst="line">
              <a:avLst/>
            </a:prstGeom>
            <a:noFill/>
            <a:ln w="9525">
              <a:solidFill>
                <a:srgbClr val="000000"/>
              </a:solidFill>
              <a:round/>
              <a:headEnd/>
              <a:tailEnd/>
            </a:ln>
          </p:spPr>
          <p:txBody>
            <a:bodyPr/>
            <a:lstStyle/>
            <a:p>
              <a:endParaRPr lang="en-US"/>
            </a:p>
          </p:txBody>
        </p:sp>
        <p:sp>
          <p:nvSpPr>
            <p:cNvPr id="19654" name="Line 60"/>
            <p:cNvSpPr>
              <a:spLocks noChangeShapeType="1"/>
            </p:cNvSpPr>
            <p:nvPr/>
          </p:nvSpPr>
          <p:spPr bwMode="auto">
            <a:xfrm>
              <a:off x="5031" y="6850"/>
              <a:ext cx="0" cy="43"/>
            </a:xfrm>
            <a:prstGeom prst="line">
              <a:avLst/>
            </a:prstGeom>
            <a:noFill/>
            <a:ln w="9525">
              <a:solidFill>
                <a:srgbClr val="000000"/>
              </a:solidFill>
              <a:round/>
              <a:headEnd/>
              <a:tailEnd/>
            </a:ln>
          </p:spPr>
          <p:txBody>
            <a:bodyPr/>
            <a:lstStyle/>
            <a:p>
              <a:endParaRPr lang="en-US"/>
            </a:p>
          </p:txBody>
        </p:sp>
        <p:sp>
          <p:nvSpPr>
            <p:cNvPr id="19655" name="Line 61"/>
            <p:cNvSpPr>
              <a:spLocks noChangeShapeType="1"/>
            </p:cNvSpPr>
            <p:nvPr/>
          </p:nvSpPr>
          <p:spPr bwMode="auto">
            <a:xfrm>
              <a:off x="5031" y="6979"/>
              <a:ext cx="0" cy="43"/>
            </a:xfrm>
            <a:prstGeom prst="line">
              <a:avLst/>
            </a:prstGeom>
            <a:noFill/>
            <a:ln w="9525">
              <a:solidFill>
                <a:srgbClr val="000000"/>
              </a:solidFill>
              <a:round/>
              <a:headEnd/>
              <a:tailEnd/>
            </a:ln>
          </p:spPr>
          <p:txBody>
            <a:bodyPr/>
            <a:lstStyle/>
            <a:p>
              <a:endParaRPr lang="en-US"/>
            </a:p>
          </p:txBody>
        </p:sp>
        <p:sp>
          <p:nvSpPr>
            <p:cNvPr id="19656" name="Line 62"/>
            <p:cNvSpPr>
              <a:spLocks noChangeShapeType="1"/>
            </p:cNvSpPr>
            <p:nvPr/>
          </p:nvSpPr>
          <p:spPr bwMode="auto">
            <a:xfrm>
              <a:off x="5031" y="7108"/>
              <a:ext cx="0" cy="43"/>
            </a:xfrm>
            <a:prstGeom prst="line">
              <a:avLst/>
            </a:prstGeom>
            <a:noFill/>
            <a:ln w="9525">
              <a:solidFill>
                <a:srgbClr val="000000"/>
              </a:solidFill>
              <a:round/>
              <a:headEnd/>
              <a:tailEnd/>
            </a:ln>
          </p:spPr>
          <p:txBody>
            <a:bodyPr/>
            <a:lstStyle/>
            <a:p>
              <a:endParaRPr lang="en-US"/>
            </a:p>
          </p:txBody>
        </p:sp>
        <p:sp>
          <p:nvSpPr>
            <p:cNvPr id="19657" name="Line 63"/>
            <p:cNvSpPr>
              <a:spLocks noChangeShapeType="1"/>
            </p:cNvSpPr>
            <p:nvPr/>
          </p:nvSpPr>
          <p:spPr bwMode="auto">
            <a:xfrm>
              <a:off x="5160" y="6721"/>
              <a:ext cx="0" cy="43"/>
            </a:xfrm>
            <a:prstGeom prst="line">
              <a:avLst/>
            </a:prstGeom>
            <a:noFill/>
            <a:ln w="9525">
              <a:solidFill>
                <a:srgbClr val="000000"/>
              </a:solidFill>
              <a:round/>
              <a:headEnd/>
              <a:tailEnd/>
            </a:ln>
          </p:spPr>
          <p:txBody>
            <a:bodyPr/>
            <a:lstStyle/>
            <a:p>
              <a:endParaRPr lang="en-US"/>
            </a:p>
          </p:txBody>
        </p:sp>
        <p:sp>
          <p:nvSpPr>
            <p:cNvPr id="19658" name="Line 64"/>
            <p:cNvSpPr>
              <a:spLocks noChangeShapeType="1"/>
            </p:cNvSpPr>
            <p:nvPr/>
          </p:nvSpPr>
          <p:spPr bwMode="auto">
            <a:xfrm>
              <a:off x="5160" y="6850"/>
              <a:ext cx="0" cy="43"/>
            </a:xfrm>
            <a:prstGeom prst="line">
              <a:avLst/>
            </a:prstGeom>
            <a:noFill/>
            <a:ln w="9525">
              <a:solidFill>
                <a:srgbClr val="000000"/>
              </a:solidFill>
              <a:round/>
              <a:headEnd/>
              <a:tailEnd/>
            </a:ln>
          </p:spPr>
          <p:txBody>
            <a:bodyPr/>
            <a:lstStyle/>
            <a:p>
              <a:endParaRPr lang="en-US"/>
            </a:p>
          </p:txBody>
        </p:sp>
        <p:sp>
          <p:nvSpPr>
            <p:cNvPr id="19659" name="Line 65"/>
            <p:cNvSpPr>
              <a:spLocks noChangeShapeType="1"/>
            </p:cNvSpPr>
            <p:nvPr/>
          </p:nvSpPr>
          <p:spPr bwMode="auto">
            <a:xfrm>
              <a:off x="5160" y="6979"/>
              <a:ext cx="0" cy="43"/>
            </a:xfrm>
            <a:prstGeom prst="line">
              <a:avLst/>
            </a:prstGeom>
            <a:noFill/>
            <a:ln w="9525">
              <a:solidFill>
                <a:srgbClr val="000000"/>
              </a:solidFill>
              <a:round/>
              <a:headEnd/>
              <a:tailEnd/>
            </a:ln>
          </p:spPr>
          <p:txBody>
            <a:bodyPr/>
            <a:lstStyle/>
            <a:p>
              <a:endParaRPr lang="en-US"/>
            </a:p>
          </p:txBody>
        </p:sp>
        <p:sp>
          <p:nvSpPr>
            <p:cNvPr id="19660" name="Line 66"/>
            <p:cNvSpPr>
              <a:spLocks noChangeShapeType="1"/>
            </p:cNvSpPr>
            <p:nvPr/>
          </p:nvSpPr>
          <p:spPr bwMode="auto">
            <a:xfrm>
              <a:off x="5160" y="7108"/>
              <a:ext cx="0" cy="43"/>
            </a:xfrm>
            <a:prstGeom prst="line">
              <a:avLst/>
            </a:prstGeom>
            <a:noFill/>
            <a:ln w="9525">
              <a:solidFill>
                <a:srgbClr val="000000"/>
              </a:solidFill>
              <a:round/>
              <a:headEnd/>
              <a:tailEnd/>
            </a:ln>
          </p:spPr>
          <p:txBody>
            <a:bodyPr/>
            <a:lstStyle/>
            <a:p>
              <a:endParaRPr lang="en-US"/>
            </a:p>
          </p:txBody>
        </p:sp>
        <p:sp>
          <p:nvSpPr>
            <p:cNvPr id="19661" name="Line 67"/>
            <p:cNvSpPr>
              <a:spLocks noChangeShapeType="1"/>
            </p:cNvSpPr>
            <p:nvPr/>
          </p:nvSpPr>
          <p:spPr bwMode="auto">
            <a:xfrm>
              <a:off x="5289" y="6721"/>
              <a:ext cx="0" cy="43"/>
            </a:xfrm>
            <a:prstGeom prst="line">
              <a:avLst/>
            </a:prstGeom>
            <a:noFill/>
            <a:ln w="9525">
              <a:solidFill>
                <a:srgbClr val="000000"/>
              </a:solidFill>
              <a:round/>
              <a:headEnd/>
              <a:tailEnd/>
            </a:ln>
          </p:spPr>
          <p:txBody>
            <a:bodyPr/>
            <a:lstStyle/>
            <a:p>
              <a:endParaRPr lang="en-US"/>
            </a:p>
          </p:txBody>
        </p:sp>
        <p:sp>
          <p:nvSpPr>
            <p:cNvPr id="19662" name="Line 68"/>
            <p:cNvSpPr>
              <a:spLocks noChangeShapeType="1"/>
            </p:cNvSpPr>
            <p:nvPr/>
          </p:nvSpPr>
          <p:spPr bwMode="auto">
            <a:xfrm>
              <a:off x="5289" y="6850"/>
              <a:ext cx="0" cy="43"/>
            </a:xfrm>
            <a:prstGeom prst="line">
              <a:avLst/>
            </a:prstGeom>
            <a:noFill/>
            <a:ln w="9525">
              <a:solidFill>
                <a:srgbClr val="000000"/>
              </a:solidFill>
              <a:round/>
              <a:headEnd/>
              <a:tailEnd/>
            </a:ln>
          </p:spPr>
          <p:txBody>
            <a:bodyPr/>
            <a:lstStyle/>
            <a:p>
              <a:endParaRPr lang="en-US"/>
            </a:p>
          </p:txBody>
        </p:sp>
        <p:sp>
          <p:nvSpPr>
            <p:cNvPr id="19663" name="Line 69"/>
            <p:cNvSpPr>
              <a:spLocks noChangeShapeType="1"/>
            </p:cNvSpPr>
            <p:nvPr/>
          </p:nvSpPr>
          <p:spPr bwMode="auto">
            <a:xfrm>
              <a:off x="5289" y="6979"/>
              <a:ext cx="0" cy="43"/>
            </a:xfrm>
            <a:prstGeom prst="line">
              <a:avLst/>
            </a:prstGeom>
            <a:noFill/>
            <a:ln w="9525">
              <a:solidFill>
                <a:srgbClr val="000000"/>
              </a:solidFill>
              <a:round/>
              <a:headEnd/>
              <a:tailEnd/>
            </a:ln>
          </p:spPr>
          <p:txBody>
            <a:bodyPr/>
            <a:lstStyle/>
            <a:p>
              <a:endParaRPr lang="en-US"/>
            </a:p>
          </p:txBody>
        </p:sp>
        <p:sp>
          <p:nvSpPr>
            <p:cNvPr id="19664" name="Line 70"/>
            <p:cNvSpPr>
              <a:spLocks noChangeShapeType="1"/>
            </p:cNvSpPr>
            <p:nvPr/>
          </p:nvSpPr>
          <p:spPr bwMode="auto">
            <a:xfrm>
              <a:off x="5289" y="7108"/>
              <a:ext cx="0" cy="43"/>
            </a:xfrm>
            <a:prstGeom prst="line">
              <a:avLst/>
            </a:prstGeom>
            <a:noFill/>
            <a:ln w="9525">
              <a:solidFill>
                <a:srgbClr val="000000"/>
              </a:solidFill>
              <a:round/>
              <a:headEnd/>
              <a:tailEnd/>
            </a:ln>
          </p:spPr>
          <p:txBody>
            <a:bodyPr/>
            <a:lstStyle/>
            <a:p>
              <a:endParaRPr lang="en-US"/>
            </a:p>
          </p:txBody>
        </p:sp>
        <p:sp>
          <p:nvSpPr>
            <p:cNvPr id="19665" name="Line 71"/>
            <p:cNvSpPr>
              <a:spLocks noChangeShapeType="1"/>
            </p:cNvSpPr>
            <p:nvPr/>
          </p:nvSpPr>
          <p:spPr bwMode="auto">
            <a:xfrm>
              <a:off x="5418" y="6721"/>
              <a:ext cx="0" cy="43"/>
            </a:xfrm>
            <a:prstGeom prst="line">
              <a:avLst/>
            </a:prstGeom>
            <a:noFill/>
            <a:ln w="9525">
              <a:solidFill>
                <a:srgbClr val="000000"/>
              </a:solidFill>
              <a:round/>
              <a:headEnd/>
              <a:tailEnd/>
            </a:ln>
          </p:spPr>
          <p:txBody>
            <a:bodyPr/>
            <a:lstStyle/>
            <a:p>
              <a:endParaRPr lang="en-US"/>
            </a:p>
          </p:txBody>
        </p:sp>
        <p:sp>
          <p:nvSpPr>
            <p:cNvPr id="19666" name="Line 72"/>
            <p:cNvSpPr>
              <a:spLocks noChangeShapeType="1"/>
            </p:cNvSpPr>
            <p:nvPr/>
          </p:nvSpPr>
          <p:spPr bwMode="auto">
            <a:xfrm>
              <a:off x="5418" y="6850"/>
              <a:ext cx="0" cy="43"/>
            </a:xfrm>
            <a:prstGeom prst="line">
              <a:avLst/>
            </a:prstGeom>
            <a:noFill/>
            <a:ln w="9525">
              <a:solidFill>
                <a:srgbClr val="000000"/>
              </a:solidFill>
              <a:round/>
              <a:headEnd/>
              <a:tailEnd/>
            </a:ln>
          </p:spPr>
          <p:txBody>
            <a:bodyPr/>
            <a:lstStyle/>
            <a:p>
              <a:endParaRPr lang="en-US"/>
            </a:p>
          </p:txBody>
        </p:sp>
        <p:sp>
          <p:nvSpPr>
            <p:cNvPr id="19667" name="Line 73"/>
            <p:cNvSpPr>
              <a:spLocks noChangeShapeType="1"/>
            </p:cNvSpPr>
            <p:nvPr/>
          </p:nvSpPr>
          <p:spPr bwMode="auto">
            <a:xfrm>
              <a:off x="5418" y="6979"/>
              <a:ext cx="0" cy="43"/>
            </a:xfrm>
            <a:prstGeom prst="line">
              <a:avLst/>
            </a:prstGeom>
            <a:noFill/>
            <a:ln w="9525">
              <a:solidFill>
                <a:srgbClr val="000000"/>
              </a:solidFill>
              <a:round/>
              <a:headEnd/>
              <a:tailEnd/>
            </a:ln>
          </p:spPr>
          <p:txBody>
            <a:bodyPr/>
            <a:lstStyle/>
            <a:p>
              <a:endParaRPr lang="en-US"/>
            </a:p>
          </p:txBody>
        </p:sp>
        <p:sp>
          <p:nvSpPr>
            <p:cNvPr id="19668" name="Line 74"/>
            <p:cNvSpPr>
              <a:spLocks noChangeShapeType="1"/>
            </p:cNvSpPr>
            <p:nvPr/>
          </p:nvSpPr>
          <p:spPr bwMode="auto">
            <a:xfrm>
              <a:off x="5418" y="7108"/>
              <a:ext cx="0" cy="43"/>
            </a:xfrm>
            <a:prstGeom prst="line">
              <a:avLst/>
            </a:prstGeom>
            <a:noFill/>
            <a:ln w="9525">
              <a:solidFill>
                <a:srgbClr val="000000"/>
              </a:solidFill>
              <a:round/>
              <a:headEnd/>
              <a:tailEnd/>
            </a:ln>
          </p:spPr>
          <p:txBody>
            <a:bodyPr/>
            <a:lstStyle/>
            <a:p>
              <a:endParaRPr lang="en-US"/>
            </a:p>
          </p:txBody>
        </p:sp>
        <p:sp>
          <p:nvSpPr>
            <p:cNvPr id="19669" name="Line 75"/>
            <p:cNvSpPr>
              <a:spLocks noChangeShapeType="1"/>
            </p:cNvSpPr>
            <p:nvPr/>
          </p:nvSpPr>
          <p:spPr bwMode="auto">
            <a:xfrm>
              <a:off x="6579" y="6721"/>
              <a:ext cx="0" cy="43"/>
            </a:xfrm>
            <a:prstGeom prst="line">
              <a:avLst/>
            </a:prstGeom>
            <a:noFill/>
            <a:ln w="9525">
              <a:solidFill>
                <a:srgbClr val="000000"/>
              </a:solidFill>
              <a:round/>
              <a:headEnd/>
              <a:tailEnd/>
            </a:ln>
          </p:spPr>
          <p:txBody>
            <a:bodyPr/>
            <a:lstStyle/>
            <a:p>
              <a:endParaRPr lang="en-US"/>
            </a:p>
          </p:txBody>
        </p:sp>
        <p:sp>
          <p:nvSpPr>
            <p:cNvPr id="19670" name="Line 76"/>
            <p:cNvSpPr>
              <a:spLocks noChangeShapeType="1"/>
            </p:cNvSpPr>
            <p:nvPr/>
          </p:nvSpPr>
          <p:spPr bwMode="auto">
            <a:xfrm>
              <a:off x="6579" y="6850"/>
              <a:ext cx="0" cy="43"/>
            </a:xfrm>
            <a:prstGeom prst="line">
              <a:avLst/>
            </a:prstGeom>
            <a:noFill/>
            <a:ln w="9525">
              <a:solidFill>
                <a:srgbClr val="000000"/>
              </a:solidFill>
              <a:round/>
              <a:headEnd/>
              <a:tailEnd/>
            </a:ln>
          </p:spPr>
          <p:txBody>
            <a:bodyPr/>
            <a:lstStyle/>
            <a:p>
              <a:endParaRPr lang="en-US"/>
            </a:p>
          </p:txBody>
        </p:sp>
        <p:sp>
          <p:nvSpPr>
            <p:cNvPr id="19671" name="Line 77"/>
            <p:cNvSpPr>
              <a:spLocks noChangeShapeType="1"/>
            </p:cNvSpPr>
            <p:nvPr/>
          </p:nvSpPr>
          <p:spPr bwMode="auto">
            <a:xfrm>
              <a:off x="6579" y="6979"/>
              <a:ext cx="0" cy="43"/>
            </a:xfrm>
            <a:prstGeom prst="line">
              <a:avLst/>
            </a:prstGeom>
            <a:noFill/>
            <a:ln w="9525">
              <a:solidFill>
                <a:srgbClr val="000000"/>
              </a:solidFill>
              <a:round/>
              <a:headEnd/>
              <a:tailEnd/>
            </a:ln>
          </p:spPr>
          <p:txBody>
            <a:bodyPr/>
            <a:lstStyle/>
            <a:p>
              <a:endParaRPr lang="en-US"/>
            </a:p>
          </p:txBody>
        </p:sp>
        <p:sp>
          <p:nvSpPr>
            <p:cNvPr id="19672" name="Line 78"/>
            <p:cNvSpPr>
              <a:spLocks noChangeShapeType="1"/>
            </p:cNvSpPr>
            <p:nvPr/>
          </p:nvSpPr>
          <p:spPr bwMode="auto">
            <a:xfrm>
              <a:off x="6579" y="7108"/>
              <a:ext cx="0" cy="43"/>
            </a:xfrm>
            <a:prstGeom prst="line">
              <a:avLst/>
            </a:prstGeom>
            <a:noFill/>
            <a:ln w="9525">
              <a:solidFill>
                <a:srgbClr val="000000"/>
              </a:solidFill>
              <a:round/>
              <a:headEnd/>
              <a:tailEnd/>
            </a:ln>
          </p:spPr>
          <p:txBody>
            <a:bodyPr/>
            <a:lstStyle/>
            <a:p>
              <a:endParaRPr lang="en-US"/>
            </a:p>
          </p:txBody>
        </p:sp>
        <p:sp>
          <p:nvSpPr>
            <p:cNvPr id="19673" name="Line 79"/>
            <p:cNvSpPr>
              <a:spLocks noChangeShapeType="1"/>
            </p:cNvSpPr>
            <p:nvPr/>
          </p:nvSpPr>
          <p:spPr bwMode="auto">
            <a:xfrm>
              <a:off x="6708" y="6721"/>
              <a:ext cx="0" cy="43"/>
            </a:xfrm>
            <a:prstGeom prst="line">
              <a:avLst/>
            </a:prstGeom>
            <a:noFill/>
            <a:ln w="9525">
              <a:solidFill>
                <a:srgbClr val="000000"/>
              </a:solidFill>
              <a:round/>
              <a:headEnd/>
              <a:tailEnd/>
            </a:ln>
          </p:spPr>
          <p:txBody>
            <a:bodyPr/>
            <a:lstStyle/>
            <a:p>
              <a:endParaRPr lang="en-US"/>
            </a:p>
          </p:txBody>
        </p:sp>
        <p:sp>
          <p:nvSpPr>
            <p:cNvPr id="19674" name="Line 80"/>
            <p:cNvSpPr>
              <a:spLocks noChangeShapeType="1"/>
            </p:cNvSpPr>
            <p:nvPr/>
          </p:nvSpPr>
          <p:spPr bwMode="auto">
            <a:xfrm>
              <a:off x="6708" y="6850"/>
              <a:ext cx="0" cy="43"/>
            </a:xfrm>
            <a:prstGeom prst="line">
              <a:avLst/>
            </a:prstGeom>
            <a:noFill/>
            <a:ln w="9525">
              <a:solidFill>
                <a:srgbClr val="000000"/>
              </a:solidFill>
              <a:round/>
              <a:headEnd/>
              <a:tailEnd/>
            </a:ln>
          </p:spPr>
          <p:txBody>
            <a:bodyPr/>
            <a:lstStyle/>
            <a:p>
              <a:endParaRPr lang="en-US"/>
            </a:p>
          </p:txBody>
        </p:sp>
        <p:sp>
          <p:nvSpPr>
            <p:cNvPr id="19675" name="Line 81"/>
            <p:cNvSpPr>
              <a:spLocks noChangeShapeType="1"/>
            </p:cNvSpPr>
            <p:nvPr/>
          </p:nvSpPr>
          <p:spPr bwMode="auto">
            <a:xfrm>
              <a:off x="6708" y="6979"/>
              <a:ext cx="0" cy="43"/>
            </a:xfrm>
            <a:prstGeom prst="line">
              <a:avLst/>
            </a:prstGeom>
            <a:noFill/>
            <a:ln w="9525">
              <a:solidFill>
                <a:srgbClr val="000000"/>
              </a:solidFill>
              <a:round/>
              <a:headEnd/>
              <a:tailEnd/>
            </a:ln>
          </p:spPr>
          <p:txBody>
            <a:bodyPr/>
            <a:lstStyle/>
            <a:p>
              <a:endParaRPr lang="en-US"/>
            </a:p>
          </p:txBody>
        </p:sp>
        <p:sp>
          <p:nvSpPr>
            <p:cNvPr id="19676" name="Line 82"/>
            <p:cNvSpPr>
              <a:spLocks noChangeShapeType="1"/>
            </p:cNvSpPr>
            <p:nvPr/>
          </p:nvSpPr>
          <p:spPr bwMode="auto">
            <a:xfrm>
              <a:off x="6708" y="7108"/>
              <a:ext cx="0" cy="43"/>
            </a:xfrm>
            <a:prstGeom prst="line">
              <a:avLst/>
            </a:prstGeom>
            <a:noFill/>
            <a:ln w="9525">
              <a:solidFill>
                <a:srgbClr val="000000"/>
              </a:solidFill>
              <a:round/>
              <a:headEnd/>
              <a:tailEnd/>
            </a:ln>
          </p:spPr>
          <p:txBody>
            <a:bodyPr/>
            <a:lstStyle/>
            <a:p>
              <a:endParaRPr lang="en-US"/>
            </a:p>
          </p:txBody>
        </p:sp>
        <p:sp>
          <p:nvSpPr>
            <p:cNvPr id="19677" name="Line 83"/>
            <p:cNvSpPr>
              <a:spLocks noChangeShapeType="1"/>
            </p:cNvSpPr>
            <p:nvPr/>
          </p:nvSpPr>
          <p:spPr bwMode="auto">
            <a:xfrm>
              <a:off x="6837" y="6721"/>
              <a:ext cx="0" cy="43"/>
            </a:xfrm>
            <a:prstGeom prst="line">
              <a:avLst/>
            </a:prstGeom>
            <a:noFill/>
            <a:ln w="9525">
              <a:solidFill>
                <a:srgbClr val="000000"/>
              </a:solidFill>
              <a:round/>
              <a:headEnd/>
              <a:tailEnd/>
            </a:ln>
          </p:spPr>
          <p:txBody>
            <a:bodyPr/>
            <a:lstStyle/>
            <a:p>
              <a:endParaRPr lang="en-US"/>
            </a:p>
          </p:txBody>
        </p:sp>
        <p:sp>
          <p:nvSpPr>
            <p:cNvPr id="19678" name="Line 84"/>
            <p:cNvSpPr>
              <a:spLocks noChangeShapeType="1"/>
            </p:cNvSpPr>
            <p:nvPr/>
          </p:nvSpPr>
          <p:spPr bwMode="auto">
            <a:xfrm>
              <a:off x="6837" y="6850"/>
              <a:ext cx="0" cy="43"/>
            </a:xfrm>
            <a:prstGeom prst="line">
              <a:avLst/>
            </a:prstGeom>
            <a:noFill/>
            <a:ln w="9525">
              <a:solidFill>
                <a:srgbClr val="000000"/>
              </a:solidFill>
              <a:round/>
              <a:headEnd/>
              <a:tailEnd/>
            </a:ln>
          </p:spPr>
          <p:txBody>
            <a:bodyPr/>
            <a:lstStyle/>
            <a:p>
              <a:endParaRPr lang="en-US"/>
            </a:p>
          </p:txBody>
        </p:sp>
        <p:sp>
          <p:nvSpPr>
            <p:cNvPr id="19679" name="Line 85"/>
            <p:cNvSpPr>
              <a:spLocks noChangeShapeType="1"/>
            </p:cNvSpPr>
            <p:nvPr/>
          </p:nvSpPr>
          <p:spPr bwMode="auto">
            <a:xfrm>
              <a:off x="6837" y="6979"/>
              <a:ext cx="0" cy="43"/>
            </a:xfrm>
            <a:prstGeom prst="line">
              <a:avLst/>
            </a:prstGeom>
            <a:noFill/>
            <a:ln w="9525">
              <a:solidFill>
                <a:srgbClr val="000000"/>
              </a:solidFill>
              <a:round/>
              <a:headEnd/>
              <a:tailEnd/>
            </a:ln>
          </p:spPr>
          <p:txBody>
            <a:bodyPr/>
            <a:lstStyle/>
            <a:p>
              <a:endParaRPr lang="en-US"/>
            </a:p>
          </p:txBody>
        </p:sp>
        <p:sp>
          <p:nvSpPr>
            <p:cNvPr id="19680" name="Line 86"/>
            <p:cNvSpPr>
              <a:spLocks noChangeShapeType="1"/>
            </p:cNvSpPr>
            <p:nvPr/>
          </p:nvSpPr>
          <p:spPr bwMode="auto">
            <a:xfrm>
              <a:off x="6837" y="7108"/>
              <a:ext cx="0" cy="43"/>
            </a:xfrm>
            <a:prstGeom prst="line">
              <a:avLst/>
            </a:prstGeom>
            <a:noFill/>
            <a:ln w="9525">
              <a:solidFill>
                <a:srgbClr val="000000"/>
              </a:solidFill>
              <a:round/>
              <a:headEnd/>
              <a:tailEnd/>
            </a:ln>
          </p:spPr>
          <p:txBody>
            <a:bodyPr/>
            <a:lstStyle/>
            <a:p>
              <a:endParaRPr lang="en-US"/>
            </a:p>
          </p:txBody>
        </p:sp>
        <p:sp>
          <p:nvSpPr>
            <p:cNvPr id="19681" name="Line 87"/>
            <p:cNvSpPr>
              <a:spLocks noChangeShapeType="1"/>
            </p:cNvSpPr>
            <p:nvPr/>
          </p:nvSpPr>
          <p:spPr bwMode="auto">
            <a:xfrm>
              <a:off x="6966" y="6721"/>
              <a:ext cx="0" cy="43"/>
            </a:xfrm>
            <a:prstGeom prst="line">
              <a:avLst/>
            </a:prstGeom>
            <a:noFill/>
            <a:ln w="9525">
              <a:solidFill>
                <a:srgbClr val="000000"/>
              </a:solidFill>
              <a:round/>
              <a:headEnd/>
              <a:tailEnd/>
            </a:ln>
          </p:spPr>
          <p:txBody>
            <a:bodyPr/>
            <a:lstStyle/>
            <a:p>
              <a:endParaRPr lang="en-US"/>
            </a:p>
          </p:txBody>
        </p:sp>
        <p:sp>
          <p:nvSpPr>
            <p:cNvPr id="19682" name="Line 88"/>
            <p:cNvSpPr>
              <a:spLocks noChangeShapeType="1"/>
            </p:cNvSpPr>
            <p:nvPr/>
          </p:nvSpPr>
          <p:spPr bwMode="auto">
            <a:xfrm>
              <a:off x="6966" y="6850"/>
              <a:ext cx="0" cy="43"/>
            </a:xfrm>
            <a:prstGeom prst="line">
              <a:avLst/>
            </a:prstGeom>
            <a:noFill/>
            <a:ln w="9525">
              <a:solidFill>
                <a:srgbClr val="000000"/>
              </a:solidFill>
              <a:round/>
              <a:headEnd/>
              <a:tailEnd/>
            </a:ln>
          </p:spPr>
          <p:txBody>
            <a:bodyPr/>
            <a:lstStyle/>
            <a:p>
              <a:endParaRPr lang="en-US"/>
            </a:p>
          </p:txBody>
        </p:sp>
        <p:sp>
          <p:nvSpPr>
            <p:cNvPr id="19683" name="Line 89"/>
            <p:cNvSpPr>
              <a:spLocks noChangeShapeType="1"/>
            </p:cNvSpPr>
            <p:nvPr/>
          </p:nvSpPr>
          <p:spPr bwMode="auto">
            <a:xfrm>
              <a:off x="6966" y="6979"/>
              <a:ext cx="0" cy="43"/>
            </a:xfrm>
            <a:prstGeom prst="line">
              <a:avLst/>
            </a:prstGeom>
            <a:noFill/>
            <a:ln w="9525">
              <a:solidFill>
                <a:srgbClr val="000000"/>
              </a:solidFill>
              <a:round/>
              <a:headEnd/>
              <a:tailEnd/>
            </a:ln>
          </p:spPr>
          <p:txBody>
            <a:bodyPr/>
            <a:lstStyle/>
            <a:p>
              <a:endParaRPr lang="en-US"/>
            </a:p>
          </p:txBody>
        </p:sp>
        <p:sp>
          <p:nvSpPr>
            <p:cNvPr id="19684" name="Line 90"/>
            <p:cNvSpPr>
              <a:spLocks noChangeShapeType="1"/>
            </p:cNvSpPr>
            <p:nvPr/>
          </p:nvSpPr>
          <p:spPr bwMode="auto">
            <a:xfrm>
              <a:off x="6966" y="7108"/>
              <a:ext cx="0" cy="43"/>
            </a:xfrm>
            <a:prstGeom prst="line">
              <a:avLst/>
            </a:prstGeom>
            <a:noFill/>
            <a:ln w="9525">
              <a:solidFill>
                <a:srgbClr val="000000"/>
              </a:solidFill>
              <a:round/>
              <a:headEnd/>
              <a:tailEnd/>
            </a:ln>
          </p:spPr>
          <p:txBody>
            <a:bodyPr/>
            <a:lstStyle/>
            <a:p>
              <a:endParaRPr lang="en-US"/>
            </a:p>
          </p:txBody>
        </p:sp>
        <p:sp>
          <p:nvSpPr>
            <p:cNvPr id="19685" name="Line 91"/>
            <p:cNvSpPr>
              <a:spLocks noChangeShapeType="1"/>
            </p:cNvSpPr>
            <p:nvPr/>
          </p:nvSpPr>
          <p:spPr bwMode="auto">
            <a:xfrm>
              <a:off x="6063" y="6721"/>
              <a:ext cx="0" cy="43"/>
            </a:xfrm>
            <a:prstGeom prst="line">
              <a:avLst/>
            </a:prstGeom>
            <a:noFill/>
            <a:ln w="9525">
              <a:solidFill>
                <a:srgbClr val="000000"/>
              </a:solidFill>
              <a:round/>
              <a:headEnd/>
              <a:tailEnd/>
            </a:ln>
          </p:spPr>
          <p:txBody>
            <a:bodyPr/>
            <a:lstStyle/>
            <a:p>
              <a:endParaRPr lang="en-US"/>
            </a:p>
          </p:txBody>
        </p:sp>
        <p:sp>
          <p:nvSpPr>
            <p:cNvPr id="19686" name="Line 92"/>
            <p:cNvSpPr>
              <a:spLocks noChangeShapeType="1"/>
            </p:cNvSpPr>
            <p:nvPr/>
          </p:nvSpPr>
          <p:spPr bwMode="auto">
            <a:xfrm>
              <a:off x="6063" y="6850"/>
              <a:ext cx="0" cy="43"/>
            </a:xfrm>
            <a:prstGeom prst="line">
              <a:avLst/>
            </a:prstGeom>
            <a:noFill/>
            <a:ln w="9525">
              <a:solidFill>
                <a:srgbClr val="000000"/>
              </a:solidFill>
              <a:round/>
              <a:headEnd/>
              <a:tailEnd/>
            </a:ln>
          </p:spPr>
          <p:txBody>
            <a:bodyPr/>
            <a:lstStyle/>
            <a:p>
              <a:endParaRPr lang="en-US"/>
            </a:p>
          </p:txBody>
        </p:sp>
        <p:sp>
          <p:nvSpPr>
            <p:cNvPr id="19687" name="Line 93"/>
            <p:cNvSpPr>
              <a:spLocks noChangeShapeType="1"/>
            </p:cNvSpPr>
            <p:nvPr/>
          </p:nvSpPr>
          <p:spPr bwMode="auto">
            <a:xfrm>
              <a:off x="6063" y="6979"/>
              <a:ext cx="0" cy="43"/>
            </a:xfrm>
            <a:prstGeom prst="line">
              <a:avLst/>
            </a:prstGeom>
            <a:noFill/>
            <a:ln w="9525">
              <a:solidFill>
                <a:srgbClr val="000000"/>
              </a:solidFill>
              <a:round/>
              <a:headEnd/>
              <a:tailEnd/>
            </a:ln>
          </p:spPr>
          <p:txBody>
            <a:bodyPr/>
            <a:lstStyle/>
            <a:p>
              <a:endParaRPr lang="en-US"/>
            </a:p>
          </p:txBody>
        </p:sp>
        <p:sp>
          <p:nvSpPr>
            <p:cNvPr id="19688" name="Line 94"/>
            <p:cNvSpPr>
              <a:spLocks noChangeShapeType="1"/>
            </p:cNvSpPr>
            <p:nvPr/>
          </p:nvSpPr>
          <p:spPr bwMode="auto">
            <a:xfrm>
              <a:off x="6063" y="7108"/>
              <a:ext cx="0" cy="43"/>
            </a:xfrm>
            <a:prstGeom prst="line">
              <a:avLst/>
            </a:prstGeom>
            <a:noFill/>
            <a:ln w="9525">
              <a:solidFill>
                <a:srgbClr val="000000"/>
              </a:solidFill>
              <a:round/>
              <a:headEnd/>
              <a:tailEnd/>
            </a:ln>
          </p:spPr>
          <p:txBody>
            <a:bodyPr/>
            <a:lstStyle/>
            <a:p>
              <a:endParaRPr lang="en-US"/>
            </a:p>
          </p:txBody>
        </p:sp>
        <p:sp>
          <p:nvSpPr>
            <p:cNvPr id="19689" name="Line 95"/>
            <p:cNvSpPr>
              <a:spLocks noChangeShapeType="1"/>
            </p:cNvSpPr>
            <p:nvPr/>
          </p:nvSpPr>
          <p:spPr bwMode="auto">
            <a:xfrm>
              <a:off x="6192" y="6721"/>
              <a:ext cx="0" cy="43"/>
            </a:xfrm>
            <a:prstGeom prst="line">
              <a:avLst/>
            </a:prstGeom>
            <a:noFill/>
            <a:ln w="9525">
              <a:solidFill>
                <a:srgbClr val="000000"/>
              </a:solidFill>
              <a:round/>
              <a:headEnd/>
              <a:tailEnd/>
            </a:ln>
          </p:spPr>
          <p:txBody>
            <a:bodyPr/>
            <a:lstStyle/>
            <a:p>
              <a:endParaRPr lang="en-US"/>
            </a:p>
          </p:txBody>
        </p:sp>
        <p:sp>
          <p:nvSpPr>
            <p:cNvPr id="19690" name="Line 96"/>
            <p:cNvSpPr>
              <a:spLocks noChangeShapeType="1"/>
            </p:cNvSpPr>
            <p:nvPr/>
          </p:nvSpPr>
          <p:spPr bwMode="auto">
            <a:xfrm>
              <a:off x="6192" y="6850"/>
              <a:ext cx="0" cy="43"/>
            </a:xfrm>
            <a:prstGeom prst="line">
              <a:avLst/>
            </a:prstGeom>
            <a:noFill/>
            <a:ln w="9525">
              <a:solidFill>
                <a:srgbClr val="000000"/>
              </a:solidFill>
              <a:round/>
              <a:headEnd/>
              <a:tailEnd/>
            </a:ln>
          </p:spPr>
          <p:txBody>
            <a:bodyPr/>
            <a:lstStyle/>
            <a:p>
              <a:endParaRPr lang="en-US"/>
            </a:p>
          </p:txBody>
        </p:sp>
        <p:sp>
          <p:nvSpPr>
            <p:cNvPr id="19691" name="Line 97"/>
            <p:cNvSpPr>
              <a:spLocks noChangeShapeType="1"/>
            </p:cNvSpPr>
            <p:nvPr/>
          </p:nvSpPr>
          <p:spPr bwMode="auto">
            <a:xfrm>
              <a:off x="6192" y="6979"/>
              <a:ext cx="0" cy="43"/>
            </a:xfrm>
            <a:prstGeom prst="line">
              <a:avLst/>
            </a:prstGeom>
            <a:noFill/>
            <a:ln w="9525">
              <a:solidFill>
                <a:srgbClr val="000000"/>
              </a:solidFill>
              <a:round/>
              <a:headEnd/>
              <a:tailEnd/>
            </a:ln>
          </p:spPr>
          <p:txBody>
            <a:bodyPr/>
            <a:lstStyle/>
            <a:p>
              <a:endParaRPr lang="en-US"/>
            </a:p>
          </p:txBody>
        </p:sp>
        <p:sp>
          <p:nvSpPr>
            <p:cNvPr id="19692" name="Line 98"/>
            <p:cNvSpPr>
              <a:spLocks noChangeShapeType="1"/>
            </p:cNvSpPr>
            <p:nvPr/>
          </p:nvSpPr>
          <p:spPr bwMode="auto">
            <a:xfrm>
              <a:off x="6192" y="7108"/>
              <a:ext cx="0" cy="43"/>
            </a:xfrm>
            <a:prstGeom prst="line">
              <a:avLst/>
            </a:prstGeom>
            <a:noFill/>
            <a:ln w="9525">
              <a:solidFill>
                <a:srgbClr val="000000"/>
              </a:solidFill>
              <a:round/>
              <a:headEnd/>
              <a:tailEnd/>
            </a:ln>
          </p:spPr>
          <p:txBody>
            <a:bodyPr/>
            <a:lstStyle/>
            <a:p>
              <a:endParaRPr lang="en-US"/>
            </a:p>
          </p:txBody>
        </p:sp>
        <p:sp>
          <p:nvSpPr>
            <p:cNvPr id="19693" name="Line 99"/>
            <p:cNvSpPr>
              <a:spLocks noChangeShapeType="1"/>
            </p:cNvSpPr>
            <p:nvPr/>
          </p:nvSpPr>
          <p:spPr bwMode="auto">
            <a:xfrm>
              <a:off x="6321" y="6721"/>
              <a:ext cx="0" cy="43"/>
            </a:xfrm>
            <a:prstGeom prst="line">
              <a:avLst/>
            </a:prstGeom>
            <a:noFill/>
            <a:ln w="9525">
              <a:solidFill>
                <a:srgbClr val="000000"/>
              </a:solidFill>
              <a:round/>
              <a:headEnd/>
              <a:tailEnd/>
            </a:ln>
          </p:spPr>
          <p:txBody>
            <a:bodyPr/>
            <a:lstStyle/>
            <a:p>
              <a:endParaRPr lang="en-US"/>
            </a:p>
          </p:txBody>
        </p:sp>
        <p:sp>
          <p:nvSpPr>
            <p:cNvPr id="19694" name="Line 100"/>
            <p:cNvSpPr>
              <a:spLocks noChangeShapeType="1"/>
            </p:cNvSpPr>
            <p:nvPr/>
          </p:nvSpPr>
          <p:spPr bwMode="auto">
            <a:xfrm>
              <a:off x="6321" y="6850"/>
              <a:ext cx="0" cy="43"/>
            </a:xfrm>
            <a:prstGeom prst="line">
              <a:avLst/>
            </a:prstGeom>
            <a:noFill/>
            <a:ln w="9525">
              <a:solidFill>
                <a:srgbClr val="000000"/>
              </a:solidFill>
              <a:round/>
              <a:headEnd/>
              <a:tailEnd/>
            </a:ln>
          </p:spPr>
          <p:txBody>
            <a:bodyPr/>
            <a:lstStyle/>
            <a:p>
              <a:endParaRPr lang="en-US"/>
            </a:p>
          </p:txBody>
        </p:sp>
        <p:sp>
          <p:nvSpPr>
            <p:cNvPr id="19695" name="Line 101"/>
            <p:cNvSpPr>
              <a:spLocks noChangeShapeType="1"/>
            </p:cNvSpPr>
            <p:nvPr/>
          </p:nvSpPr>
          <p:spPr bwMode="auto">
            <a:xfrm>
              <a:off x="6321" y="6979"/>
              <a:ext cx="0" cy="43"/>
            </a:xfrm>
            <a:prstGeom prst="line">
              <a:avLst/>
            </a:prstGeom>
            <a:noFill/>
            <a:ln w="9525">
              <a:solidFill>
                <a:srgbClr val="000000"/>
              </a:solidFill>
              <a:round/>
              <a:headEnd/>
              <a:tailEnd/>
            </a:ln>
          </p:spPr>
          <p:txBody>
            <a:bodyPr/>
            <a:lstStyle/>
            <a:p>
              <a:endParaRPr lang="en-US"/>
            </a:p>
          </p:txBody>
        </p:sp>
        <p:sp>
          <p:nvSpPr>
            <p:cNvPr id="19696" name="Line 102"/>
            <p:cNvSpPr>
              <a:spLocks noChangeShapeType="1"/>
            </p:cNvSpPr>
            <p:nvPr/>
          </p:nvSpPr>
          <p:spPr bwMode="auto">
            <a:xfrm>
              <a:off x="6321" y="7108"/>
              <a:ext cx="0" cy="43"/>
            </a:xfrm>
            <a:prstGeom prst="line">
              <a:avLst/>
            </a:prstGeom>
            <a:noFill/>
            <a:ln w="9525">
              <a:solidFill>
                <a:srgbClr val="000000"/>
              </a:solidFill>
              <a:round/>
              <a:headEnd/>
              <a:tailEnd/>
            </a:ln>
          </p:spPr>
          <p:txBody>
            <a:bodyPr/>
            <a:lstStyle/>
            <a:p>
              <a:endParaRPr lang="en-US"/>
            </a:p>
          </p:txBody>
        </p:sp>
        <p:sp>
          <p:nvSpPr>
            <p:cNvPr id="19697" name="Line 103"/>
            <p:cNvSpPr>
              <a:spLocks noChangeShapeType="1"/>
            </p:cNvSpPr>
            <p:nvPr/>
          </p:nvSpPr>
          <p:spPr bwMode="auto">
            <a:xfrm>
              <a:off x="6450" y="6721"/>
              <a:ext cx="0" cy="43"/>
            </a:xfrm>
            <a:prstGeom prst="line">
              <a:avLst/>
            </a:prstGeom>
            <a:noFill/>
            <a:ln w="9525">
              <a:solidFill>
                <a:srgbClr val="000000"/>
              </a:solidFill>
              <a:round/>
              <a:headEnd/>
              <a:tailEnd/>
            </a:ln>
          </p:spPr>
          <p:txBody>
            <a:bodyPr/>
            <a:lstStyle/>
            <a:p>
              <a:endParaRPr lang="en-US"/>
            </a:p>
          </p:txBody>
        </p:sp>
        <p:sp>
          <p:nvSpPr>
            <p:cNvPr id="19698" name="Line 104"/>
            <p:cNvSpPr>
              <a:spLocks noChangeShapeType="1"/>
            </p:cNvSpPr>
            <p:nvPr/>
          </p:nvSpPr>
          <p:spPr bwMode="auto">
            <a:xfrm>
              <a:off x="6450" y="6850"/>
              <a:ext cx="0" cy="43"/>
            </a:xfrm>
            <a:prstGeom prst="line">
              <a:avLst/>
            </a:prstGeom>
            <a:noFill/>
            <a:ln w="9525">
              <a:solidFill>
                <a:srgbClr val="000000"/>
              </a:solidFill>
              <a:round/>
              <a:headEnd/>
              <a:tailEnd/>
            </a:ln>
          </p:spPr>
          <p:txBody>
            <a:bodyPr/>
            <a:lstStyle/>
            <a:p>
              <a:endParaRPr lang="en-US"/>
            </a:p>
          </p:txBody>
        </p:sp>
        <p:sp>
          <p:nvSpPr>
            <p:cNvPr id="19699" name="Line 105"/>
            <p:cNvSpPr>
              <a:spLocks noChangeShapeType="1"/>
            </p:cNvSpPr>
            <p:nvPr/>
          </p:nvSpPr>
          <p:spPr bwMode="auto">
            <a:xfrm>
              <a:off x="6450" y="6979"/>
              <a:ext cx="0" cy="43"/>
            </a:xfrm>
            <a:prstGeom prst="line">
              <a:avLst/>
            </a:prstGeom>
            <a:noFill/>
            <a:ln w="9525">
              <a:solidFill>
                <a:srgbClr val="000000"/>
              </a:solidFill>
              <a:round/>
              <a:headEnd/>
              <a:tailEnd/>
            </a:ln>
          </p:spPr>
          <p:txBody>
            <a:bodyPr/>
            <a:lstStyle/>
            <a:p>
              <a:endParaRPr lang="en-US"/>
            </a:p>
          </p:txBody>
        </p:sp>
        <p:sp>
          <p:nvSpPr>
            <p:cNvPr id="19700" name="Line 106"/>
            <p:cNvSpPr>
              <a:spLocks noChangeShapeType="1"/>
            </p:cNvSpPr>
            <p:nvPr/>
          </p:nvSpPr>
          <p:spPr bwMode="auto">
            <a:xfrm>
              <a:off x="6450" y="7108"/>
              <a:ext cx="0" cy="43"/>
            </a:xfrm>
            <a:prstGeom prst="line">
              <a:avLst/>
            </a:prstGeom>
            <a:noFill/>
            <a:ln w="9525">
              <a:solidFill>
                <a:srgbClr val="000000"/>
              </a:solidFill>
              <a:round/>
              <a:headEnd/>
              <a:tailEnd/>
            </a:ln>
          </p:spPr>
          <p:txBody>
            <a:bodyPr/>
            <a:lstStyle/>
            <a:p>
              <a:endParaRPr lang="en-US"/>
            </a:p>
          </p:txBody>
        </p:sp>
        <p:sp>
          <p:nvSpPr>
            <p:cNvPr id="19701" name="Line 107"/>
            <p:cNvSpPr>
              <a:spLocks noChangeShapeType="1"/>
            </p:cNvSpPr>
            <p:nvPr/>
          </p:nvSpPr>
          <p:spPr bwMode="auto">
            <a:xfrm>
              <a:off x="7611" y="6721"/>
              <a:ext cx="0" cy="43"/>
            </a:xfrm>
            <a:prstGeom prst="line">
              <a:avLst/>
            </a:prstGeom>
            <a:noFill/>
            <a:ln w="9525">
              <a:solidFill>
                <a:srgbClr val="000000"/>
              </a:solidFill>
              <a:round/>
              <a:headEnd/>
              <a:tailEnd/>
            </a:ln>
          </p:spPr>
          <p:txBody>
            <a:bodyPr/>
            <a:lstStyle/>
            <a:p>
              <a:endParaRPr lang="en-US"/>
            </a:p>
          </p:txBody>
        </p:sp>
        <p:sp>
          <p:nvSpPr>
            <p:cNvPr id="19702" name="Line 108"/>
            <p:cNvSpPr>
              <a:spLocks noChangeShapeType="1"/>
            </p:cNvSpPr>
            <p:nvPr/>
          </p:nvSpPr>
          <p:spPr bwMode="auto">
            <a:xfrm>
              <a:off x="7611" y="6850"/>
              <a:ext cx="0" cy="43"/>
            </a:xfrm>
            <a:prstGeom prst="line">
              <a:avLst/>
            </a:prstGeom>
            <a:noFill/>
            <a:ln w="9525">
              <a:solidFill>
                <a:srgbClr val="000000"/>
              </a:solidFill>
              <a:round/>
              <a:headEnd/>
              <a:tailEnd/>
            </a:ln>
          </p:spPr>
          <p:txBody>
            <a:bodyPr/>
            <a:lstStyle/>
            <a:p>
              <a:endParaRPr lang="en-US"/>
            </a:p>
          </p:txBody>
        </p:sp>
        <p:sp>
          <p:nvSpPr>
            <p:cNvPr id="19703" name="Line 109"/>
            <p:cNvSpPr>
              <a:spLocks noChangeShapeType="1"/>
            </p:cNvSpPr>
            <p:nvPr/>
          </p:nvSpPr>
          <p:spPr bwMode="auto">
            <a:xfrm>
              <a:off x="7611" y="6979"/>
              <a:ext cx="0" cy="43"/>
            </a:xfrm>
            <a:prstGeom prst="line">
              <a:avLst/>
            </a:prstGeom>
            <a:noFill/>
            <a:ln w="9525">
              <a:solidFill>
                <a:srgbClr val="000000"/>
              </a:solidFill>
              <a:round/>
              <a:headEnd/>
              <a:tailEnd/>
            </a:ln>
          </p:spPr>
          <p:txBody>
            <a:bodyPr/>
            <a:lstStyle/>
            <a:p>
              <a:endParaRPr lang="en-US"/>
            </a:p>
          </p:txBody>
        </p:sp>
        <p:sp>
          <p:nvSpPr>
            <p:cNvPr id="19704" name="Line 110"/>
            <p:cNvSpPr>
              <a:spLocks noChangeShapeType="1"/>
            </p:cNvSpPr>
            <p:nvPr/>
          </p:nvSpPr>
          <p:spPr bwMode="auto">
            <a:xfrm>
              <a:off x="7611" y="7108"/>
              <a:ext cx="0" cy="43"/>
            </a:xfrm>
            <a:prstGeom prst="line">
              <a:avLst/>
            </a:prstGeom>
            <a:noFill/>
            <a:ln w="9525">
              <a:solidFill>
                <a:srgbClr val="000000"/>
              </a:solidFill>
              <a:round/>
              <a:headEnd/>
              <a:tailEnd/>
            </a:ln>
          </p:spPr>
          <p:txBody>
            <a:bodyPr/>
            <a:lstStyle/>
            <a:p>
              <a:endParaRPr lang="en-US"/>
            </a:p>
          </p:txBody>
        </p:sp>
        <p:sp>
          <p:nvSpPr>
            <p:cNvPr id="19705" name="Line 111"/>
            <p:cNvSpPr>
              <a:spLocks noChangeShapeType="1"/>
            </p:cNvSpPr>
            <p:nvPr/>
          </p:nvSpPr>
          <p:spPr bwMode="auto">
            <a:xfrm>
              <a:off x="7740" y="6721"/>
              <a:ext cx="0" cy="43"/>
            </a:xfrm>
            <a:prstGeom prst="line">
              <a:avLst/>
            </a:prstGeom>
            <a:noFill/>
            <a:ln w="9525">
              <a:solidFill>
                <a:srgbClr val="000000"/>
              </a:solidFill>
              <a:round/>
              <a:headEnd/>
              <a:tailEnd/>
            </a:ln>
          </p:spPr>
          <p:txBody>
            <a:bodyPr/>
            <a:lstStyle/>
            <a:p>
              <a:endParaRPr lang="en-US"/>
            </a:p>
          </p:txBody>
        </p:sp>
        <p:sp>
          <p:nvSpPr>
            <p:cNvPr id="19706" name="Line 112"/>
            <p:cNvSpPr>
              <a:spLocks noChangeShapeType="1"/>
            </p:cNvSpPr>
            <p:nvPr/>
          </p:nvSpPr>
          <p:spPr bwMode="auto">
            <a:xfrm>
              <a:off x="7740" y="6850"/>
              <a:ext cx="0" cy="43"/>
            </a:xfrm>
            <a:prstGeom prst="line">
              <a:avLst/>
            </a:prstGeom>
            <a:noFill/>
            <a:ln w="9525">
              <a:solidFill>
                <a:srgbClr val="000000"/>
              </a:solidFill>
              <a:round/>
              <a:headEnd/>
              <a:tailEnd/>
            </a:ln>
          </p:spPr>
          <p:txBody>
            <a:bodyPr/>
            <a:lstStyle/>
            <a:p>
              <a:endParaRPr lang="en-US"/>
            </a:p>
          </p:txBody>
        </p:sp>
        <p:sp>
          <p:nvSpPr>
            <p:cNvPr id="19707" name="Line 113"/>
            <p:cNvSpPr>
              <a:spLocks noChangeShapeType="1"/>
            </p:cNvSpPr>
            <p:nvPr/>
          </p:nvSpPr>
          <p:spPr bwMode="auto">
            <a:xfrm>
              <a:off x="7740" y="6979"/>
              <a:ext cx="0" cy="43"/>
            </a:xfrm>
            <a:prstGeom prst="line">
              <a:avLst/>
            </a:prstGeom>
            <a:noFill/>
            <a:ln w="9525">
              <a:solidFill>
                <a:srgbClr val="000000"/>
              </a:solidFill>
              <a:round/>
              <a:headEnd/>
              <a:tailEnd/>
            </a:ln>
          </p:spPr>
          <p:txBody>
            <a:bodyPr/>
            <a:lstStyle/>
            <a:p>
              <a:endParaRPr lang="en-US"/>
            </a:p>
          </p:txBody>
        </p:sp>
        <p:sp>
          <p:nvSpPr>
            <p:cNvPr id="19708" name="Line 114"/>
            <p:cNvSpPr>
              <a:spLocks noChangeShapeType="1"/>
            </p:cNvSpPr>
            <p:nvPr/>
          </p:nvSpPr>
          <p:spPr bwMode="auto">
            <a:xfrm>
              <a:off x="7740" y="7108"/>
              <a:ext cx="0" cy="43"/>
            </a:xfrm>
            <a:prstGeom prst="line">
              <a:avLst/>
            </a:prstGeom>
            <a:noFill/>
            <a:ln w="9525">
              <a:solidFill>
                <a:srgbClr val="000000"/>
              </a:solidFill>
              <a:round/>
              <a:headEnd/>
              <a:tailEnd/>
            </a:ln>
          </p:spPr>
          <p:txBody>
            <a:bodyPr/>
            <a:lstStyle/>
            <a:p>
              <a:endParaRPr lang="en-US"/>
            </a:p>
          </p:txBody>
        </p:sp>
        <p:sp>
          <p:nvSpPr>
            <p:cNvPr id="19709" name="Line 115"/>
            <p:cNvSpPr>
              <a:spLocks noChangeShapeType="1"/>
            </p:cNvSpPr>
            <p:nvPr/>
          </p:nvSpPr>
          <p:spPr bwMode="auto">
            <a:xfrm>
              <a:off x="7869" y="6721"/>
              <a:ext cx="0" cy="43"/>
            </a:xfrm>
            <a:prstGeom prst="line">
              <a:avLst/>
            </a:prstGeom>
            <a:noFill/>
            <a:ln w="9525">
              <a:solidFill>
                <a:srgbClr val="000000"/>
              </a:solidFill>
              <a:round/>
              <a:headEnd/>
              <a:tailEnd/>
            </a:ln>
          </p:spPr>
          <p:txBody>
            <a:bodyPr/>
            <a:lstStyle/>
            <a:p>
              <a:endParaRPr lang="en-US"/>
            </a:p>
          </p:txBody>
        </p:sp>
        <p:sp>
          <p:nvSpPr>
            <p:cNvPr id="19710" name="Line 116"/>
            <p:cNvSpPr>
              <a:spLocks noChangeShapeType="1"/>
            </p:cNvSpPr>
            <p:nvPr/>
          </p:nvSpPr>
          <p:spPr bwMode="auto">
            <a:xfrm>
              <a:off x="7869" y="6850"/>
              <a:ext cx="0" cy="43"/>
            </a:xfrm>
            <a:prstGeom prst="line">
              <a:avLst/>
            </a:prstGeom>
            <a:noFill/>
            <a:ln w="9525">
              <a:solidFill>
                <a:srgbClr val="000000"/>
              </a:solidFill>
              <a:round/>
              <a:headEnd/>
              <a:tailEnd/>
            </a:ln>
          </p:spPr>
          <p:txBody>
            <a:bodyPr/>
            <a:lstStyle/>
            <a:p>
              <a:endParaRPr lang="en-US"/>
            </a:p>
          </p:txBody>
        </p:sp>
        <p:sp>
          <p:nvSpPr>
            <p:cNvPr id="19711" name="Line 117"/>
            <p:cNvSpPr>
              <a:spLocks noChangeShapeType="1"/>
            </p:cNvSpPr>
            <p:nvPr/>
          </p:nvSpPr>
          <p:spPr bwMode="auto">
            <a:xfrm>
              <a:off x="7869" y="6979"/>
              <a:ext cx="0" cy="43"/>
            </a:xfrm>
            <a:prstGeom prst="line">
              <a:avLst/>
            </a:prstGeom>
            <a:noFill/>
            <a:ln w="9525">
              <a:solidFill>
                <a:srgbClr val="000000"/>
              </a:solidFill>
              <a:round/>
              <a:headEnd/>
              <a:tailEnd/>
            </a:ln>
          </p:spPr>
          <p:txBody>
            <a:bodyPr/>
            <a:lstStyle/>
            <a:p>
              <a:endParaRPr lang="en-US"/>
            </a:p>
          </p:txBody>
        </p:sp>
        <p:sp>
          <p:nvSpPr>
            <p:cNvPr id="19712" name="Line 118"/>
            <p:cNvSpPr>
              <a:spLocks noChangeShapeType="1"/>
            </p:cNvSpPr>
            <p:nvPr/>
          </p:nvSpPr>
          <p:spPr bwMode="auto">
            <a:xfrm>
              <a:off x="7869" y="7108"/>
              <a:ext cx="0" cy="43"/>
            </a:xfrm>
            <a:prstGeom prst="line">
              <a:avLst/>
            </a:prstGeom>
            <a:noFill/>
            <a:ln w="9525">
              <a:solidFill>
                <a:srgbClr val="000000"/>
              </a:solidFill>
              <a:round/>
              <a:headEnd/>
              <a:tailEnd/>
            </a:ln>
          </p:spPr>
          <p:txBody>
            <a:bodyPr/>
            <a:lstStyle/>
            <a:p>
              <a:endParaRPr lang="en-US"/>
            </a:p>
          </p:txBody>
        </p:sp>
        <p:sp>
          <p:nvSpPr>
            <p:cNvPr id="19713" name="Line 119"/>
            <p:cNvSpPr>
              <a:spLocks noChangeShapeType="1"/>
            </p:cNvSpPr>
            <p:nvPr/>
          </p:nvSpPr>
          <p:spPr bwMode="auto">
            <a:xfrm>
              <a:off x="7998" y="6721"/>
              <a:ext cx="0" cy="43"/>
            </a:xfrm>
            <a:prstGeom prst="line">
              <a:avLst/>
            </a:prstGeom>
            <a:noFill/>
            <a:ln w="9525">
              <a:solidFill>
                <a:srgbClr val="000000"/>
              </a:solidFill>
              <a:round/>
              <a:headEnd/>
              <a:tailEnd/>
            </a:ln>
          </p:spPr>
          <p:txBody>
            <a:bodyPr/>
            <a:lstStyle/>
            <a:p>
              <a:endParaRPr lang="en-US"/>
            </a:p>
          </p:txBody>
        </p:sp>
        <p:sp>
          <p:nvSpPr>
            <p:cNvPr id="19714" name="Line 120"/>
            <p:cNvSpPr>
              <a:spLocks noChangeShapeType="1"/>
            </p:cNvSpPr>
            <p:nvPr/>
          </p:nvSpPr>
          <p:spPr bwMode="auto">
            <a:xfrm>
              <a:off x="7998" y="6850"/>
              <a:ext cx="0" cy="43"/>
            </a:xfrm>
            <a:prstGeom prst="line">
              <a:avLst/>
            </a:prstGeom>
            <a:noFill/>
            <a:ln w="9525">
              <a:solidFill>
                <a:srgbClr val="000000"/>
              </a:solidFill>
              <a:round/>
              <a:headEnd/>
              <a:tailEnd/>
            </a:ln>
          </p:spPr>
          <p:txBody>
            <a:bodyPr/>
            <a:lstStyle/>
            <a:p>
              <a:endParaRPr lang="en-US"/>
            </a:p>
          </p:txBody>
        </p:sp>
        <p:sp>
          <p:nvSpPr>
            <p:cNvPr id="19715" name="Line 121"/>
            <p:cNvSpPr>
              <a:spLocks noChangeShapeType="1"/>
            </p:cNvSpPr>
            <p:nvPr/>
          </p:nvSpPr>
          <p:spPr bwMode="auto">
            <a:xfrm>
              <a:off x="7998" y="6979"/>
              <a:ext cx="0" cy="43"/>
            </a:xfrm>
            <a:prstGeom prst="line">
              <a:avLst/>
            </a:prstGeom>
            <a:noFill/>
            <a:ln w="9525">
              <a:solidFill>
                <a:srgbClr val="000000"/>
              </a:solidFill>
              <a:round/>
              <a:headEnd/>
              <a:tailEnd/>
            </a:ln>
          </p:spPr>
          <p:txBody>
            <a:bodyPr/>
            <a:lstStyle/>
            <a:p>
              <a:endParaRPr lang="en-US"/>
            </a:p>
          </p:txBody>
        </p:sp>
        <p:sp>
          <p:nvSpPr>
            <p:cNvPr id="19716" name="Line 122"/>
            <p:cNvSpPr>
              <a:spLocks noChangeShapeType="1"/>
            </p:cNvSpPr>
            <p:nvPr/>
          </p:nvSpPr>
          <p:spPr bwMode="auto">
            <a:xfrm>
              <a:off x="7998" y="7108"/>
              <a:ext cx="0" cy="43"/>
            </a:xfrm>
            <a:prstGeom prst="line">
              <a:avLst/>
            </a:prstGeom>
            <a:noFill/>
            <a:ln w="9525">
              <a:solidFill>
                <a:srgbClr val="000000"/>
              </a:solidFill>
              <a:round/>
              <a:headEnd/>
              <a:tailEnd/>
            </a:ln>
          </p:spPr>
          <p:txBody>
            <a:bodyPr/>
            <a:lstStyle/>
            <a:p>
              <a:endParaRPr lang="en-US"/>
            </a:p>
          </p:txBody>
        </p:sp>
        <p:sp>
          <p:nvSpPr>
            <p:cNvPr id="19717" name="Line 123"/>
            <p:cNvSpPr>
              <a:spLocks noChangeShapeType="1"/>
            </p:cNvSpPr>
            <p:nvPr/>
          </p:nvSpPr>
          <p:spPr bwMode="auto">
            <a:xfrm>
              <a:off x="7095" y="6721"/>
              <a:ext cx="0" cy="43"/>
            </a:xfrm>
            <a:prstGeom prst="line">
              <a:avLst/>
            </a:prstGeom>
            <a:noFill/>
            <a:ln w="9525">
              <a:solidFill>
                <a:srgbClr val="000000"/>
              </a:solidFill>
              <a:round/>
              <a:headEnd/>
              <a:tailEnd/>
            </a:ln>
          </p:spPr>
          <p:txBody>
            <a:bodyPr/>
            <a:lstStyle/>
            <a:p>
              <a:endParaRPr lang="en-US"/>
            </a:p>
          </p:txBody>
        </p:sp>
        <p:sp>
          <p:nvSpPr>
            <p:cNvPr id="19718" name="Line 124"/>
            <p:cNvSpPr>
              <a:spLocks noChangeShapeType="1"/>
            </p:cNvSpPr>
            <p:nvPr/>
          </p:nvSpPr>
          <p:spPr bwMode="auto">
            <a:xfrm>
              <a:off x="7095" y="6850"/>
              <a:ext cx="0" cy="43"/>
            </a:xfrm>
            <a:prstGeom prst="line">
              <a:avLst/>
            </a:prstGeom>
            <a:noFill/>
            <a:ln w="9525">
              <a:solidFill>
                <a:srgbClr val="000000"/>
              </a:solidFill>
              <a:round/>
              <a:headEnd/>
              <a:tailEnd/>
            </a:ln>
          </p:spPr>
          <p:txBody>
            <a:bodyPr/>
            <a:lstStyle/>
            <a:p>
              <a:endParaRPr lang="en-US"/>
            </a:p>
          </p:txBody>
        </p:sp>
        <p:sp>
          <p:nvSpPr>
            <p:cNvPr id="19719" name="Line 125"/>
            <p:cNvSpPr>
              <a:spLocks noChangeShapeType="1"/>
            </p:cNvSpPr>
            <p:nvPr/>
          </p:nvSpPr>
          <p:spPr bwMode="auto">
            <a:xfrm>
              <a:off x="7095" y="6979"/>
              <a:ext cx="0" cy="43"/>
            </a:xfrm>
            <a:prstGeom prst="line">
              <a:avLst/>
            </a:prstGeom>
            <a:noFill/>
            <a:ln w="9525">
              <a:solidFill>
                <a:srgbClr val="000000"/>
              </a:solidFill>
              <a:round/>
              <a:headEnd/>
              <a:tailEnd/>
            </a:ln>
          </p:spPr>
          <p:txBody>
            <a:bodyPr/>
            <a:lstStyle/>
            <a:p>
              <a:endParaRPr lang="en-US"/>
            </a:p>
          </p:txBody>
        </p:sp>
        <p:sp>
          <p:nvSpPr>
            <p:cNvPr id="19720" name="Line 126"/>
            <p:cNvSpPr>
              <a:spLocks noChangeShapeType="1"/>
            </p:cNvSpPr>
            <p:nvPr/>
          </p:nvSpPr>
          <p:spPr bwMode="auto">
            <a:xfrm>
              <a:off x="7095" y="7108"/>
              <a:ext cx="0" cy="43"/>
            </a:xfrm>
            <a:prstGeom prst="line">
              <a:avLst/>
            </a:prstGeom>
            <a:noFill/>
            <a:ln w="9525">
              <a:solidFill>
                <a:srgbClr val="000000"/>
              </a:solidFill>
              <a:round/>
              <a:headEnd/>
              <a:tailEnd/>
            </a:ln>
          </p:spPr>
          <p:txBody>
            <a:bodyPr/>
            <a:lstStyle/>
            <a:p>
              <a:endParaRPr lang="en-US"/>
            </a:p>
          </p:txBody>
        </p:sp>
        <p:sp>
          <p:nvSpPr>
            <p:cNvPr id="19721" name="Line 127"/>
            <p:cNvSpPr>
              <a:spLocks noChangeShapeType="1"/>
            </p:cNvSpPr>
            <p:nvPr/>
          </p:nvSpPr>
          <p:spPr bwMode="auto">
            <a:xfrm>
              <a:off x="7224" y="6721"/>
              <a:ext cx="0" cy="43"/>
            </a:xfrm>
            <a:prstGeom prst="line">
              <a:avLst/>
            </a:prstGeom>
            <a:noFill/>
            <a:ln w="9525">
              <a:solidFill>
                <a:srgbClr val="000000"/>
              </a:solidFill>
              <a:round/>
              <a:headEnd/>
              <a:tailEnd/>
            </a:ln>
          </p:spPr>
          <p:txBody>
            <a:bodyPr/>
            <a:lstStyle/>
            <a:p>
              <a:endParaRPr lang="en-US"/>
            </a:p>
          </p:txBody>
        </p:sp>
        <p:sp>
          <p:nvSpPr>
            <p:cNvPr id="19722" name="Line 128"/>
            <p:cNvSpPr>
              <a:spLocks noChangeShapeType="1"/>
            </p:cNvSpPr>
            <p:nvPr/>
          </p:nvSpPr>
          <p:spPr bwMode="auto">
            <a:xfrm>
              <a:off x="7224" y="6850"/>
              <a:ext cx="0" cy="43"/>
            </a:xfrm>
            <a:prstGeom prst="line">
              <a:avLst/>
            </a:prstGeom>
            <a:noFill/>
            <a:ln w="9525">
              <a:solidFill>
                <a:srgbClr val="000000"/>
              </a:solidFill>
              <a:round/>
              <a:headEnd/>
              <a:tailEnd/>
            </a:ln>
          </p:spPr>
          <p:txBody>
            <a:bodyPr/>
            <a:lstStyle/>
            <a:p>
              <a:endParaRPr lang="en-US"/>
            </a:p>
          </p:txBody>
        </p:sp>
        <p:sp>
          <p:nvSpPr>
            <p:cNvPr id="19723" name="Line 129"/>
            <p:cNvSpPr>
              <a:spLocks noChangeShapeType="1"/>
            </p:cNvSpPr>
            <p:nvPr/>
          </p:nvSpPr>
          <p:spPr bwMode="auto">
            <a:xfrm>
              <a:off x="7224" y="6979"/>
              <a:ext cx="0" cy="43"/>
            </a:xfrm>
            <a:prstGeom prst="line">
              <a:avLst/>
            </a:prstGeom>
            <a:noFill/>
            <a:ln w="9525">
              <a:solidFill>
                <a:srgbClr val="000000"/>
              </a:solidFill>
              <a:round/>
              <a:headEnd/>
              <a:tailEnd/>
            </a:ln>
          </p:spPr>
          <p:txBody>
            <a:bodyPr/>
            <a:lstStyle/>
            <a:p>
              <a:endParaRPr lang="en-US"/>
            </a:p>
          </p:txBody>
        </p:sp>
        <p:sp>
          <p:nvSpPr>
            <p:cNvPr id="19724" name="Line 130"/>
            <p:cNvSpPr>
              <a:spLocks noChangeShapeType="1"/>
            </p:cNvSpPr>
            <p:nvPr/>
          </p:nvSpPr>
          <p:spPr bwMode="auto">
            <a:xfrm>
              <a:off x="7224" y="7108"/>
              <a:ext cx="0" cy="43"/>
            </a:xfrm>
            <a:prstGeom prst="line">
              <a:avLst/>
            </a:prstGeom>
            <a:noFill/>
            <a:ln w="9525">
              <a:solidFill>
                <a:srgbClr val="000000"/>
              </a:solidFill>
              <a:round/>
              <a:headEnd/>
              <a:tailEnd/>
            </a:ln>
          </p:spPr>
          <p:txBody>
            <a:bodyPr/>
            <a:lstStyle/>
            <a:p>
              <a:endParaRPr lang="en-US"/>
            </a:p>
          </p:txBody>
        </p:sp>
        <p:sp>
          <p:nvSpPr>
            <p:cNvPr id="19725" name="Line 131"/>
            <p:cNvSpPr>
              <a:spLocks noChangeShapeType="1"/>
            </p:cNvSpPr>
            <p:nvPr/>
          </p:nvSpPr>
          <p:spPr bwMode="auto">
            <a:xfrm>
              <a:off x="7353" y="6721"/>
              <a:ext cx="0" cy="43"/>
            </a:xfrm>
            <a:prstGeom prst="line">
              <a:avLst/>
            </a:prstGeom>
            <a:noFill/>
            <a:ln w="9525">
              <a:solidFill>
                <a:srgbClr val="000000"/>
              </a:solidFill>
              <a:round/>
              <a:headEnd/>
              <a:tailEnd/>
            </a:ln>
          </p:spPr>
          <p:txBody>
            <a:bodyPr/>
            <a:lstStyle/>
            <a:p>
              <a:endParaRPr lang="en-US"/>
            </a:p>
          </p:txBody>
        </p:sp>
        <p:sp>
          <p:nvSpPr>
            <p:cNvPr id="19726" name="Line 132"/>
            <p:cNvSpPr>
              <a:spLocks noChangeShapeType="1"/>
            </p:cNvSpPr>
            <p:nvPr/>
          </p:nvSpPr>
          <p:spPr bwMode="auto">
            <a:xfrm>
              <a:off x="7353" y="6850"/>
              <a:ext cx="0" cy="43"/>
            </a:xfrm>
            <a:prstGeom prst="line">
              <a:avLst/>
            </a:prstGeom>
            <a:noFill/>
            <a:ln w="9525">
              <a:solidFill>
                <a:srgbClr val="000000"/>
              </a:solidFill>
              <a:round/>
              <a:headEnd/>
              <a:tailEnd/>
            </a:ln>
          </p:spPr>
          <p:txBody>
            <a:bodyPr/>
            <a:lstStyle/>
            <a:p>
              <a:endParaRPr lang="en-US"/>
            </a:p>
          </p:txBody>
        </p:sp>
        <p:sp>
          <p:nvSpPr>
            <p:cNvPr id="19727" name="Line 133"/>
            <p:cNvSpPr>
              <a:spLocks noChangeShapeType="1"/>
            </p:cNvSpPr>
            <p:nvPr/>
          </p:nvSpPr>
          <p:spPr bwMode="auto">
            <a:xfrm>
              <a:off x="7353" y="6979"/>
              <a:ext cx="0" cy="43"/>
            </a:xfrm>
            <a:prstGeom prst="line">
              <a:avLst/>
            </a:prstGeom>
            <a:noFill/>
            <a:ln w="9525">
              <a:solidFill>
                <a:srgbClr val="000000"/>
              </a:solidFill>
              <a:round/>
              <a:headEnd/>
              <a:tailEnd/>
            </a:ln>
          </p:spPr>
          <p:txBody>
            <a:bodyPr/>
            <a:lstStyle/>
            <a:p>
              <a:endParaRPr lang="en-US"/>
            </a:p>
          </p:txBody>
        </p:sp>
        <p:sp>
          <p:nvSpPr>
            <p:cNvPr id="19728" name="Line 134"/>
            <p:cNvSpPr>
              <a:spLocks noChangeShapeType="1"/>
            </p:cNvSpPr>
            <p:nvPr/>
          </p:nvSpPr>
          <p:spPr bwMode="auto">
            <a:xfrm>
              <a:off x="7353" y="7108"/>
              <a:ext cx="0" cy="43"/>
            </a:xfrm>
            <a:prstGeom prst="line">
              <a:avLst/>
            </a:prstGeom>
            <a:noFill/>
            <a:ln w="9525">
              <a:solidFill>
                <a:srgbClr val="000000"/>
              </a:solidFill>
              <a:round/>
              <a:headEnd/>
              <a:tailEnd/>
            </a:ln>
          </p:spPr>
          <p:txBody>
            <a:bodyPr/>
            <a:lstStyle/>
            <a:p>
              <a:endParaRPr lang="en-US"/>
            </a:p>
          </p:txBody>
        </p:sp>
        <p:sp>
          <p:nvSpPr>
            <p:cNvPr id="19729" name="Line 135"/>
            <p:cNvSpPr>
              <a:spLocks noChangeShapeType="1"/>
            </p:cNvSpPr>
            <p:nvPr/>
          </p:nvSpPr>
          <p:spPr bwMode="auto">
            <a:xfrm>
              <a:off x="7482" y="6721"/>
              <a:ext cx="0" cy="43"/>
            </a:xfrm>
            <a:prstGeom prst="line">
              <a:avLst/>
            </a:prstGeom>
            <a:noFill/>
            <a:ln w="9525">
              <a:solidFill>
                <a:srgbClr val="000000"/>
              </a:solidFill>
              <a:round/>
              <a:headEnd/>
              <a:tailEnd/>
            </a:ln>
          </p:spPr>
          <p:txBody>
            <a:bodyPr/>
            <a:lstStyle/>
            <a:p>
              <a:endParaRPr lang="en-US"/>
            </a:p>
          </p:txBody>
        </p:sp>
        <p:sp>
          <p:nvSpPr>
            <p:cNvPr id="19730" name="Line 136"/>
            <p:cNvSpPr>
              <a:spLocks noChangeShapeType="1"/>
            </p:cNvSpPr>
            <p:nvPr/>
          </p:nvSpPr>
          <p:spPr bwMode="auto">
            <a:xfrm>
              <a:off x="7482" y="6850"/>
              <a:ext cx="0" cy="43"/>
            </a:xfrm>
            <a:prstGeom prst="line">
              <a:avLst/>
            </a:prstGeom>
            <a:noFill/>
            <a:ln w="9525">
              <a:solidFill>
                <a:srgbClr val="000000"/>
              </a:solidFill>
              <a:round/>
              <a:headEnd/>
              <a:tailEnd/>
            </a:ln>
          </p:spPr>
          <p:txBody>
            <a:bodyPr/>
            <a:lstStyle/>
            <a:p>
              <a:endParaRPr lang="en-US"/>
            </a:p>
          </p:txBody>
        </p:sp>
        <p:sp>
          <p:nvSpPr>
            <p:cNvPr id="19731" name="Line 137"/>
            <p:cNvSpPr>
              <a:spLocks noChangeShapeType="1"/>
            </p:cNvSpPr>
            <p:nvPr/>
          </p:nvSpPr>
          <p:spPr bwMode="auto">
            <a:xfrm>
              <a:off x="7482" y="6979"/>
              <a:ext cx="0" cy="43"/>
            </a:xfrm>
            <a:prstGeom prst="line">
              <a:avLst/>
            </a:prstGeom>
            <a:noFill/>
            <a:ln w="9525">
              <a:solidFill>
                <a:srgbClr val="000000"/>
              </a:solidFill>
              <a:round/>
              <a:headEnd/>
              <a:tailEnd/>
            </a:ln>
          </p:spPr>
          <p:txBody>
            <a:bodyPr/>
            <a:lstStyle/>
            <a:p>
              <a:endParaRPr lang="en-US"/>
            </a:p>
          </p:txBody>
        </p:sp>
        <p:sp>
          <p:nvSpPr>
            <p:cNvPr id="19732" name="Line 138"/>
            <p:cNvSpPr>
              <a:spLocks noChangeShapeType="1"/>
            </p:cNvSpPr>
            <p:nvPr/>
          </p:nvSpPr>
          <p:spPr bwMode="auto">
            <a:xfrm>
              <a:off x="7482" y="7108"/>
              <a:ext cx="0" cy="43"/>
            </a:xfrm>
            <a:prstGeom prst="line">
              <a:avLst/>
            </a:prstGeom>
            <a:noFill/>
            <a:ln w="9525">
              <a:solidFill>
                <a:srgbClr val="000000"/>
              </a:solidFill>
              <a:round/>
              <a:headEnd/>
              <a:tailEnd/>
            </a:ln>
          </p:spPr>
          <p:txBody>
            <a:bodyPr/>
            <a:lstStyle/>
            <a:p>
              <a:endParaRPr lang="en-US"/>
            </a:p>
          </p:txBody>
        </p:sp>
        <p:sp>
          <p:nvSpPr>
            <p:cNvPr id="19733" name="Line 139"/>
            <p:cNvSpPr>
              <a:spLocks noChangeShapeType="1"/>
            </p:cNvSpPr>
            <p:nvPr/>
          </p:nvSpPr>
          <p:spPr bwMode="auto">
            <a:xfrm>
              <a:off x="8643" y="6721"/>
              <a:ext cx="0" cy="43"/>
            </a:xfrm>
            <a:prstGeom prst="line">
              <a:avLst/>
            </a:prstGeom>
            <a:noFill/>
            <a:ln w="9525">
              <a:solidFill>
                <a:srgbClr val="000000"/>
              </a:solidFill>
              <a:round/>
              <a:headEnd/>
              <a:tailEnd/>
            </a:ln>
          </p:spPr>
          <p:txBody>
            <a:bodyPr/>
            <a:lstStyle/>
            <a:p>
              <a:endParaRPr lang="en-US"/>
            </a:p>
          </p:txBody>
        </p:sp>
        <p:sp>
          <p:nvSpPr>
            <p:cNvPr id="19734" name="Line 140"/>
            <p:cNvSpPr>
              <a:spLocks noChangeShapeType="1"/>
            </p:cNvSpPr>
            <p:nvPr/>
          </p:nvSpPr>
          <p:spPr bwMode="auto">
            <a:xfrm>
              <a:off x="8643" y="6850"/>
              <a:ext cx="0" cy="43"/>
            </a:xfrm>
            <a:prstGeom prst="line">
              <a:avLst/>
            </a:prstGeom>
            <a:noFill/>
            <a:ln w="9525">
              <a:solidFill>
                <a:srgbClr val="000000"/>
              </a:solidFill>
              <a:round/>
              <a:headEnd/>
              <a:tailEnd/>
            </a:ln>
          </p:spPr>
          <p:txBody>
            <a:bodyPr/>
            <a:lstStyle/>
            <a:p>
              <a:endParaRPr lang="en-US"/>
            </a:p>
          </p:txBody>
        </p:sp>
        <p:sp>
          <p:nvSpPr>
            <p:cNvPr id="19735" name="Line 141"/>
            <p:cNvSpPr>
              <a:spLocks noChangeShapeType="1"/>
            </p:cNvSpPr>
            <p:nvPr/>
          </p:nvSpPr>
          <p:spPr bwMode="auto">
            <a:xfrm>
              <a:off x="8643" y="6979"/>
              <a:ext cx="0" cy="43"/>
            </a:xfrm>
            <a:prstGeom prst="line">
              <a:avLst/>
            </a:prstGeom>
            <a:noFill/>
            <a:ln w="9525">
              <a:solidFill>
                <a:srgbClr val="000000"/>
              </a:solidFill>
              <a:round/>
              <a:headEnd/>
              <a:tailEnd/>
            </a:ln>
          </p:spPr>
          <p:txBody>
            <a:bodyPr/>
            <a:lstStyle/>
            <a:p>
              <a:endParaRPr lang="en-US"/>
            </a:p>
          </p:txBody>
        </p:sp>
        <p:sp>
          <p:nvSpPr>
            <p:cNvPr id="19736" name="Line 142"/>
            <p:cNvSpPr>
              <a:spLocks noChangeShapeType="1"/>
            </p:cNvSpPr>
            <p:nvPr/>
          </p:nvSpPr>
          <p:spPr bwMode="auto">
            <a:xfrm>
              <a:off x="8643" y="7108"/>
              <a:ext cx="0" cy="43"/>
            </a:xfrm>
            <a:prstGeom prst="line">
              <a:avLst/>
            </a:prstGeom>
            <a:noFill/>
            <a:ln w="9525">
              <a:solidFill>
                <a:srgbClr val="000000"/>
              </a:solidFill>
              <a:round/>
              <a:headEnd/>
              <a:tailEnd/>
            </a:ln>
          </p:spPr>
          <p:txBody>
            <a:bodyPr/>
            <a:lstStyle/>
            <a:p>
              <a:endParaRPr lang="en-US"/>
            </a:p>
          </p:txBody>
        </p:sp>
        <p:sp>
          <p:nvSpPr>
            <p:cNvPr id="19737" name="Line 143"/>
            <p:cNvSpPr>
              <a:spLocks noChangeShapeType="1"/>
            </p:cNvSpPr>
            <p:nvPr/>
          </p:nvSpPr>
          <p:spPr bwMode="auto">
            <a:xfrm>
              <a:off x="8772" y="6721"/>
              <a:ext cx="0" cy="43"/>
            </a:xfrm>
            <a:prstGeom prst="line">
              <a:avLst/>
            </a:prstGeom>
            <a:noFill/>
            <a:ln w="9525">
              <a:solidFill>
                <a:srgbClr val="000000"/>
              </a:solidFill>
              <a:round/>
              <a:headEnd/>
              <a:tailEnd/>
            </a:ln>
          </p:spPr>
          <p:txBody>
            <a:bodyPr/>
            <a:lstStyle/>
            <a:p>
              <a:endParaRPr lang="en-US"/>
            </a:p>
          </p:txBody>
        </p:sp>
        <p:sp>
          <p:nvSpPr>
            <p:cNvPr id="19738" name="Line 144"/>
            <p:cNvSpPr>
              <a:spLocks noChangeShapeType="1"/>
            </p:cNvSpPr>
            <p:nvPr/>
          </p:nvSpPr>
          <p:spPr bwMode="auto">
            <a:xfrm>
              <a:off x="8772" y="6850"/>
              <a:ext cx="0" cy="43"/>
            </a:xfrm>
            <a:prstGeom prst="line">
              <a:avLst/>
            </a:prstGeom>
            <a:noFill/>
            <a:ln w="9525">
              <a:solidFill>
                <a:srgbClr val="000000"/>
              </a:solidFill>
              <a:round/>
              <a:headEnd/>
              <a:tailEnd/>
            </a:ln>
          </p:spPr>
          <p:txBody>
            <a:bodyPr/>
            <a:lstStyle/>
            <a:p>
              <a:endParaRPr lang="en-US"/>
            </a:p>
          </p:txBody>
        </p:sp>
        <p:sp>
          <p:nvSpPr>
            <p:cNvPr id="19739" name="Line 145"/>
            <p:cNvSpPr>
              <a:spLocks noChangeShapeType="1"/>
            </p:cNvSpPr>
            <p:nvPr/>
          </p:nvSpPr>
          <p:spPr bwMode="auto">
            <a:xfrm>
              <a:off x="8772" y="6979"/>
              <a:ext cx="0" cy="43"/>
            </a:xfrm>
            <a:prstGeom prst="line">
              <a:avLst/>
            </a:prstGeom>
            <a:noFill/>
            <a:ln w="9525">
              <a:solidFill>
                <a:srgbClr val="000000"/>
              </a:solidFill>
              <a:round/>
              <a:headEnd/>
              <a:tailEnd/>
            </a:ln>
          </p:spPr>
          <p:txBody>
            <a:bodyPr/>
            <a:lstStyle/>
            <a:p>
              <a:endParaRPr lang="en-US"/>
            </a:p>
          </p:txBody>
        </p:sp>
        <p:sp>
          <p:nvSpPr>
            <p:cNvPr id="19740" name="Line 146"/>
            <p:cNvSpPr>
              <a:spLocks noChangeShapeType="1"/>
            </p:cNvSpPr>
            <p:nvPr/>
          </p:nvSpPr>
          <p:spPr bwMode="auto">
            <a:xfrm>
              <a:off x="8772" y="7108"/>
              <a:ext cx="0" cy="43"/>
            </a:xfrm>
            <a:prstGeom prst="line">
              <a:avLst/>
            </a:prstGeom>
            <a:noFill/>
            <a:ln w="9525">
              <a:solidFill>
                <a:srgbClr val="000000"/>
              </a:solidFill>
              <a:round/>
              <a:headEnd/>
              <a:tailEnd/>
            </a:ln>
          </p:spPr>
          <p:txBody>
            <a:bodyPr/>
            <a:lstStyle/>
            <a:p>
              <a:endParaRPr lang="en-US"/>
            </a:p>
          </p:txBody>
        </p:sp>
        <p:sp>
          <p:nvSpPr>
            <p:cNvPr id="19741" name="Line 147"/>
            <p:cNvSpPr>
              <a:spLocks noChangeShapeType="1"/>
            </p:cNvSpPr>
            <p:nvPr/>
          </p:nvSpPr>
          <p:spPr bwMode="auto">
            <a:xfrm>
              <a:off x="8901" y="6721"/>
              <a:ext cx="0" cy="43"/>
            </a:xfrm>
            <a:prstGeom prst="line">
              <a:avLst/>
            </a:prstGeom>
            <a:noFill/>
            <a:ln w="9525">
              <a:solidFill>
                <a:srgbClr val="000000"/>
              </a:solidFill>
              <a:round/>
              <a:headEnd/>
              <a:tailEnd/>
            </a:ln>
          </p:spPr>
          <p:txBody>
            <a:bodyPr/>
            <a:lstStyle/>
            <a:p>
              <a:endParaRPr lang="en-US"/>
            </a:p>
          </p:txBody>
        </p:sp>
        <p:sp>
          <p:nvSpPr>
            <p:cNvPr id="19742" name="Line 148"/>
            <p:cNvSpPr>
              <a:spLocks noChangeShapeType="1"/>
            </p:cNvSpPr>
            <p:nvPr/>
          </p:nvSpPr>
          <p:spPr bwMode="auto">
            <a:xfrm>
              <a:off x="8901" y="6850"/>
              <a:ext cx="0" cy="43"/>
            </a:xfrm>
            <a:prstGeom prst="line">
              <a:avLst/>
            </a:prstGeom>
            <a:noFill/>
            <a:ln w="9525">
              <a:solidFill>
                <a:srgbClr val="000000"/>
              </a:solidFill>
              <a:round/>
              <a:headEnd/>
              <a:tailEnd/>
            </a:ln>
          </p:spPr>
          <p:txBody>
            <a:bodyPr/>
            <a:lstStyle/>
            <a:p>
              <a:endParaRPr lang="en-US"/>
            </a:p>
          </p:txBody>
        </p:sp>
        <p:sp>
          <p:nvSpPr>
            <p:cNvPr id="19743" name="Line 149"/>
            <p:cNvSpPr>
              <a:spLocks noChangeShapeType="1"/>
            </p:cNvSpPr>
            <p:nvPr/>
          </p:nvSpPr>
          <p:spPr bwMode="auto">
            <a:xfrm>
              <a:off x="8901" y="6979"/>
              <a:ext cx="0" cy="43"/>
            </a:xfrm>
            <a:prstGeom prst="line">
              <a:avLst/>
            </a:prstGeom>
            <a:noFill/>
            <a:ln w="9525">
              <a:solidFill>
                <a:srgbClr val="000000"/>
              </a:solidFill>
              <a:round/>
              <a:headEnd/>
              <a:tailEnd/>
            </a:ln>
          </p:spPr>
          <p:txBody>
            <a:bodyPr/>
            <a:lstStyle/>
            <a:p>
              <a:endParaRPr lang="en-US"/>
            </a:p>
          </p:txBody>
        </p:sp>
        <p:sp>
          <p:nvSpPr>
            <p:cNvPr id="19744" name="Line 150"/>
            <p:cNvSpPr>
              <a:spLocks noChangeShapeType="1"/>
            </p:cNvSpPr>
            <p:nvPr/>
          </p:nvSpPr>
          <p:spPr bwMode="auto">
            <a:xfrm>
              <a:off x="8901" y="7108"/>
              <a:ext cx="0" cy="43"/>
            </a:xfrm>
            <a:prstGeom prst="line">
              <a:avLst/>
            </a:prstGeom>
            <a:noFill/>
            <a:ln w="9525">
              <a:solidFill>
                <a:srgbClr val="000000"/>
              </a:solidFill>
              <a:round/>
              <a:headEnd/>
              <a:tailEnd/>
            </a:ln>
          </p:spPr>
          <p:txBody>
            <a:bodyPr/>
            <a:lstStyle/>
            <a:p>
              <a:endParaRPr lang="en-US"/>
            </a:p>
          </p:txBody>
        </p:sp>
        <p:sp>
          <p:nvSpPr>
            <p:cNvPr id="19745" name="Line 151"/>
            <p:cNvSpPr>
              <a:spLocks noChangeShapeType="1"/>
            </p:cNvSpPr>
            <p:nvPr/>
          </p:nvSpPr>
          <p:spPr bwMode="auto">
            <a:xfrm>
              <a:off x="9030" y="6721"/>
              <a:ext cx="0" cy="43"/>
            </a:xfrm>
            <a:prstGeom prst="line">
              <a:avLst/>
            </a:prstGeom>
            <a:noFill/>
            <a:ln w="9525">
              <a:solidFill>
                <a:srgbClr val="000000"/>
              </a:solidFill>
              <a:round/>
              <a:headEnd/>
              <a:tailEnd/>
            </a:ln>
          </p:spPr>
          <p:txBody>
            <a:bodyPr/>
            <a:lstStyle/>
            <a:p>
              <a:endParaRPr lang="en-US"/>
            </a:p>
          </p:txBody>
        </p:sp>
        <p:sp>
          <p:nvSpPr>
            <p:cNvPr id="19746" name="Line 152"/>
            <p:cNvSpPr>
              <a:spLocks noChangeShapeType="1"/>
            </p:cNvSpPr>
            <p:nvPr/>
          </p:nvSpPr>
          <p:spPr bwMode="auto">
            <a:xfrm>
              <a:off x="9030" y="6850"/>
              <a:ext cx="0" cy="43"/>
            </a:xfrm>
            <a:prstGeom prst="line">
              <a:avLst/>
            </a:prstGeom>
            <a:noFill/>
            <a:ln w="9525">
              <a:solidFill>
                <a:srgbClr val="000000"/>
              </a:solidFill>
              <a:round/>
              <a:headEnd/>
              <a:tailEnd/>
            </a:ln>
          </p:spPr>
          <p:txBody>
            <a:bodyPr/>
            <a:lstStyle/>
            <a:p>
              <a:endParaRPr lang="en-US"/>
            </a:p>
          </p:txBody>
        </p:sp>
        <p:sp>
          <p:nvSpPr>
            <p:cNvPr id="19747" name="Line 153"/>
            <p:cNvSpPr>
              <a:spLocks noChangeShapeType="1"/>
            </p:cNvSpPr>
            <p:nvPr/>
          </p:nvSpPr>
          <p:spPr bwMode="auto">
            <a:xfrm>
              <a:off x="9030" y="6979"/>
              <a:ext cx="0" cy="43"/>
            </a:xfrm>
            <a:prstGeom prst="line">
              <a:avLst/>
            </a:prstGeom>
            <a:noFill/>
            <a:ln w="9525">
              <a:solidFill>
                <a:srgbClr val="000000"/>
              </a:solidFill>
              <a:round/>
              <a:headEnd/>
              <a:tailEnd/>
            </a:ln>
          </p:spPr>
          <p:txBody>
            <a:bodyPr/>
            <a:lstStyle/>
            <a:p>
              <a:endParaRPr lang="en-US"/>
            </a:p>
          </p:txBody>
        </p:sp>
        <p:sp>
          <p:nvSpPr>
            <p:cNvPr id="19748" name="Line 154"/>
            <p:cNvSpPr>
              <a:spLocks noChangeShapeType="1"/>
            </p:cNvSpPr>
            <p:nvPr/>
          </p:nvSpPr>
          <p:spPr bwMode="auto">
            <a:xfrm>
              <a:off x="9030" y="7108"/>
              <a:ext cx="0" cy="43"/>
            </a:xfrm>
            <a:prstGeom prst="line">
              <a:avLst/>
            </a:prstGeom>
            <a:noFill/>
            <a:ln w="9525">
              <a:solidFill>
                <a:srgbClr val="000000"/>
              </a:solidFill>
              <a:round/>
              <a:headEnd/>
              <a:tailEnd/>
            </a:ln>
          </p:spPr>
          <p:txBody>
            <a:bodyPr/>
            <a:lstStyle/>
            <a:p>
              <a:endParaRPr lang="en-US"/>
            </a:p>
          </p:txBody>
        </p:sp>
        <p:sp>
          <p:nvSpPr>
            <p:cNvPr id="19749" name="Line 155"/>
            <p:cNvSpPr>
              <a:spLocks noChangeShapeType="1"/>
            </p:cNvSpPr>
            <p:nvPr/>
          </p:nvSpPr>
          <p:spPr bwMode="auto">
            <a:xfrm>
              <a:off x="8127" y="6721"/>
              <a:ext cx="0" cy="43"/>
            </a:xfrm>
            <a:prstGeom prst="line">
              <a:avLst/>
            </a:prstGeom>
            <a:noFill/>
            <a:ln w="9525">
              <a:solidFill>
                <a:srgbClr val="000000"/>
              </a:solidFill>
              <a:round/>
              <a:headEnd/>
              <a:tailEnd/>
            </a:ln>
          </p:spPr>
          <p:txBody>
            <a:bodyPr/>
            <a:lstStyle/>
            <a:p>
              <a:endParaRPr lang="en-US"/>
            </a:p>
          </p:txBody>
        </p:sp>
        <p:sp>
          <p:nvSpPr>
            <p:cNvPr id="19750" name="Line 156"/>
            <p:cNvSpPr>
              <a:spLocks noChangeShapeType="1"/>
            </p:cNvSpPr>
            <p:nvPr/>
          </p:nvSpPr>
          <p:spPr bwMode="auto">
            <a:xfrm>
              <a:off x="8127" y="6850"/>
              <a:ext cx="0" cy="43"/>
            </a:xfrm>
            <a:prstGeom prst="line">
              <a:avLst/>
            </a:prstGeom>
            <a:noFill/>
            <a:ln w="9525">
              <a:solidFill>
                <a:srgbClr val="000000"/>
              </a:solidFill>
              <a:round/>
              <a:headEnd/>
              <a:tailEnd/>
            </a:ln>
          </p:spPr>
          <p:txBody>
            <a:bodyPr/>
            <a:lstStyle/>
            <a:p>
              <a:endParaRPr lang="en-US"/>
            </a:p>
          </p:txBody>
        </p:sp>
        <p:sp>
          <p:nvSpPr>
            <p:cNvPr id="19751" name="Line 157"/>
            <p:cNvSpPr>
              <a:spLocks noChangeShapeType="1"/>
            </p:cNvSpPr>
            <p:nvPr/>
          </p:nvSpPr>
          <p:spPr bwMode="auto">
            <a:xfrm>
              <a:off x="8127" y="6979"/>
              <a:ext cx="0" cy="43"/>
            </a:xfrm>
            <a:prstGeom prst="line">
              <a:avLst/>
            </a:prstGeom>
            <a:noFill/>
            <a:ln w="9525">
              <a:solidFill>
                <a:srgbClr val="000000"/>
              </a:solidFill>
              <a:round/>
              <a:headEnd/>
              <a:tailEnd/>
            </a:ln>
          </p:spPr>
          <p:txBody>
            <a:bodyPr/>
            <a:lstStyle/>
            <a:p>
              <a:endParaRPr lang="en-US"/>
            </a:p>
          </p:txBody>
        </p:sp>
        <p:sp>
          <p:nvSpPr>
            <p:cNvPr id="19752" name="Line 158"/>
            <p:cNvSpPr>
              <a:spLocks noChangeShapeType="1"/>
            </p:cNvSpPr>
            <p:nvPr/>
          </p:nvSpPr>
          <p:spPr bwMode="auto">
            <a:xfrm>
              <a:off x="8127" y="7108"/>
              <a:ext cx="0" cy="43"/>
            </a:xfrm>
            <a:prstGeom prst="line">
              <a:avLst/>
            </a:prstGeom>
            <a:noFill/>
            <a:ln w="9525">
              <a:solidFill>
                <a:srgbClr val="000000"/>
              </a:solidFill>
              <a:round/>
              <a:headEnd/>
              <a:tailEnd/>
            </a:ln>
          </p:spPr>
          <p:txBody>
            <a:bodyPr/>
            <a:lstStyle/>
            <a:p>
              <a:endParaRPr lang="en-US"/>
            </a:p>
          </p:txBody>
        </p:sp>
        <p:sp>
          <p:nvSpPr>
            <p:cNvPr id="19753" name="Line 159"/>
            <p:cNvSpPr>
              <a:spLocks noChangeShapeType="1"/>
            </p:cNvSpPr>
            <p:nvPr/>
          </p:nvSpPr>
          <p:spPr bwMode="auto">
            <a:xfrm>
              <a:off x="8256" y="6721"/>
              <a:ext cx="0" cy="43"/>
            </a:xfrm>
            <a:prstGeom prst="line">
              <a:avLst/>
            </a:prstGeom>
            <a:noFill/>
            <a:ln w="9525">
              <a:solidFill>
                <a:srgbClr val="000000"/>
              </a:solidFill>
              <a:round/>
              <a:headEnd/>
              <a:tailEnd/>
            </a:ln>
          </p:spPr>
          <p:txBody>
            <a:bodyPr/>
            <a:lstStyle/>
            <a:p>
              <a:endParaRPr lang="en-US"/>
            </a:p>
          </p:txBody>
        </p:sp>
        <p:sp>
          <p:nvSpPr>
            <p:cNvPr id="19754" name="Line 160"/>
            <p:cNvSpPr>
              <a:spLocks noChangeShapeType="1"/>
            </p:cNvSpPr>
            <p:nvPr/>
          </p:nvSpPr>
          <p:spPr bwMode="auto">
            <a:xfrm>
              <a:off x="8256" y="6850"/>
              <a:ext cx="0" cy="43"/>
            </a:xfrm>
            <a:prstGeom prst="line">
              <a:avLst/>
            </a:prstGeom>
            <a:noFill/>
            <a:ln w="9525">
              <a:solidFill>
                <a:srgbClr val="000000"/>
              </a:solidFill>
              <a:round/>
              <a:headEnd/>
              <a:tailEnd/>
            </a:ln>
          </p:spPr>
          <p:txBody>
            <a:bodyPr/>
            <a:lstStyle/>
            <a:p>
              <a:endParaRPr lang="en-US"/>
            </a:p>
          </p:txBody>
        </p:sp>
        <p:sp>
          <p:nvSpPr>
            <p:cNvPr id="19755" name="Line 161"/>
            <p:cNvSpPr>
              <a:spLocks noChangeShapeType="1"/>
            </p:cNvSpPr>
            <p:nvPr/>
          </p:nvSpPr>
          <p:spPr bwMode="auto">
            <a:xfrm>
              <a:off x="8256" y="6979"/>
              <a:ext cx="0" cy="43"/>
            </a:xfrm>
            <a:prstGeom prst="line">
              <a:avLst/>
            </a:prstGeom>
            <a:noFill/>
            <a:ln w="9525">
              <a:solidFill>
                <a:srgbClr val="000000"/>
              </a:solidFill>
              <a:round/>
              <a:headEnd/>
              <a:tailEnd/>
            </a:ln>
          </p:spPr>
          <p:txBody>
            <a:bodyPr/>
            <a:lstStyle/>
            <a:p>
              <a:endParaRPr lang="en-US"/>
            </a:p>
          </p:txBody>
        </p:sp>
        <p:sp>
          <p:nvSpPr>
            <p:cNvPr id="19756" name="Line 162"/>
            <p:cNvSpPr>
              <a:spLocks noChangeShapeType="1"/>
            </p:cNvSpPr>
            <p:nvPr/>
          </p:nvSpPr>
          <p:spPr bwMode="auto">
            <a:xfrm>
              <a:off x="8256" y="7108"/>
              <a:ext cx="0" cy="43"/>
            </a:xfrm>
            <a:prstGeom prst="line">
              <a:avLst/>
            </a:prstGeom>
            <a:noFill/>
            <a:ln w="9525">
              <a:solidFill>
                <a:srgbClr val="000000"/>
              </a:solidFill>
              <a:round/>
              <a:headEnd/>
              <a:tailEnd/>
            </a:ln>
          </p:spPr>
          <p:txBody>
            <a:bodyPr/>
            <a:lstStyle/>
            <a:p>
              <a:endParaRPr lang="en-US"/>
            </a:p>
          </p:txBody>
        </p:sp>
        <p:sp>
          <p:nvSpPr>
            <p:cNvPr id="19757" name="Line 163"/>
            <p:cNvSpPr>
              <a:spLocks noChangeShapeType="1"/>
            </p:cNvSpPr>
            <p:nvPr/>
          </p:nvSpPr>
          <p:spPr bwMode="auto">
            <a:xfrm>
              <a:off x="8385" y="6721"/>
              <a:ext cx="0" cy="43"/>
            </a:xfrm>
            <a:prstGeom prst="line">
              <a:avLst/>
            </a:prstGeom>
            <a:noFill/>
            <a:ln w="9525">
              <a:solidFill>
                <a:srgbClr val="000000"/>
              </a:solidFill>
              <a:round/>
              <a:headEnd/>
              <a:tailEnd/>
            </a:ln>
          </p:spPr>
          <p:txBody>
            <a:bodyPr/>
            <a:lstStyle/>
            <a:p>
              <a:endParaRPr lang="en-US"/>
            </a:p>
          </p:txBody>
        </p:sp>
        <p:sp>
          <p:nvSpPr>
            <p:cNvPr id="19758" name="Line 164"/>
            <p:cNvSpPr>
              <a:spLocks noChangeShapeType="1"/>
            </p:cNvSpPr>
            <p:nvPr/>
          </p:nvSpPr>
          <p:spPr bwMode="auto">
            <a:xfrm>
              <a:off x="8385" y="6850"/>
              <a:ext cx="0" cy="43"/>
            </a:xfrm>
            <a:prstGeom prst="line">
              <a:avLst/>
            </a:prstGeom>
            <a:noFill/>
            <a:ln w="9525">
              <a:solidFill>
                <a:srgbClr val="000000"/>
              </a:solidFill>
              <a:round/>
              <a:headEnd/>
              <a:tailEnd/>
            </a:ln>
          </p:spPr>
          <p:txBody>
            <a:bodyPr/>
            <a:lstStyle/>
            <a:p>
              <a:endParaRPr lang="en-US"/>
            </a:p>
          </p:txBody>
        </p:sp>
        <p:sp>
          <p:nvSpPr>
            <p:cNvPr id="19759" name="Line 165"/>
            <p:cNvSpPr>
              <a:spLocks noChangeShapeType="1"/>
            </p:cNvSpPr>
            <p:nvPr/>
          </p:nvSpPr>
          <p:spPr bwMode="auto">
            <a:xfrm>
              <a:off x="8385" y="6979"/>
              <a:ext cx="0" cy="43"/>
            </a:xfrm>
            <a:prstGeom prst="line">
              <a:avLst/>
            </a:prstGeom>
            <a:noFill/>
            <a:ln w="9525">
              <a:solidFill>
                <a:srgbClr val="000000"/>
              </a:solidFill>
              <a:round/>
              <a:headEnd/>
              <a:tailEnd/>
            </a:ln>
          </p:spPr>
          <p:txBody>
            <a:bodyPr/>
            <a:lstStyle/>
            <a:p>
              <a:endParaRPr lang="en-US"/>
            </a:p>
          </p:txBody>
        </p:sp>
        <p:sp>
          <p:nvSpPr>
            <p:cNvPr id="19760" name="Line 166"/>
            <p:cNvSpPr>
              <a:spLocks noChangeShapeType="1"/>
            </p:cNvSpPr>
            <p:nvPr/>
          </p:nvSpPr>
          <p:spPr bwMode="auto">
            <a:xfrm>
              <a:off x="8385" y="7108"/>
              <a:ext cx="0" cy="43"/>
            </a:xfrm>
            <a:prstGeom prst="line">
              <a:avLst/>
            </a:prstGeom>
            <a:noFill/>
            <a:ln w="9525">
              <a:solidFill>
                <a:srgbClr val="000000"/>
              </a:solidFill>
              <a:round/>
              <a:headEnd/>
              <a:tailEnd/>
            </a:ln>
          </p:spPr>
          <p:txBody>
            <a:bodyPr/>
            <a:lstStyle/>
            <a:p>
              <a:endParaRPr lang="en-US"/>
            </a:p>
          </p:txBody>
        </p:sp>
        <p:sp>
          <p:nvSpPr>
            <p:cNvPr id="19761" name="Line 167"/>
            <p:cNvSpPr>
              <a:spLocks noChangeShapeType="1"/>
            </p:cNvSpPr>
            <p:nvPr/>
          </p:nvSpPr>
          <p:spPr bwMode="auto">
            <a:xfrm>
              <a:off x="8514" y="6721"/>
              <a:ext cx="0" cy="43"/>
            </a:xfrm>
            <a:prstGeom prst="line">
              <a:avLst/>
            </a:prstGeom>
            <a:noFill/>
            <a:ln w="9525">
              <a:solidFill>
                <a:srgbClr val="000000"/>
              </a:solidFill>
              <a:round/>
              <a:headEnd/>
              <a:tailEnd/>
            </a:ln>
          </p:spPr>
          <p:txBody>
            <a:bodyPr/>
            <a:lstStyle/>
            <a:p>
              <a:endParaRPr lang="en-US"/>
            </a:p>
          </p:txBody>
        </p:sp>
        <p:sp>
          <p:nvSpPr>
            <p:cNvPr id="19762" name="Line 168"/>
            <p:cNvSpPr>
              <a:spLocks noChangeShapeType="1"/>
            </p:cNvSpPr>
            <p:nvPr/>
          </p:nvSpPr>
          <p:spPr bwMode="auto">
            <a:xfrm>
              <a:off x="8514" y="6850"/>
              <a:ext cx="0" cy="43"/>
            </a:xfrm>
            <a:prstGeom prst="line">
              <a:avLst/>
            </a:prstGeom>
            <a:noFill/>
            <a:ln w="9525">
              <a:solidFill>
                <a:srgbClr val="000000"/>
              </a:solidFill>
              <a:round/>
              <a:headEnd/>
              <a:tailEnd/>
            </a:ln>
          </p:spPr>
          <p:txBody>
            <a:bodyPr/>
            <a:lstStyle/>
            <a:p>
              <a:endParaRPr lang="en-US"/>
            </a:p>
          </p:txBody>
        </p:sp>
        <p:sp>
          <p:nvSpPr>
            <p:cNvPr id="19763" name="Line 169"/>
            <p:cNvSpPr>
              <a:spLocks noChangeShapeType="1"/>
            </p:cNvSpPr>
            <p:nvPr/>
          </p:nvSpPr>
          <p:spPr bwMode="auto">
            <a:xfrm>
              <a:off x="8514" y="6979"/>
              <a:ext cx="0" cy="43"/>
            </a:xfrm>
            <a:prstGeom prst="line">
              <a:avLst/>
            </a:prstGeom>
            <a:noFill/>
            <a:ln w="9525">
              <a:solidFill>
                <a:srgbClr val="000000"/>
              </a:solidFill>
              <a:round/>
              <a:headEnd/>
              <a:tailEnd/>
            </a:ln>
          </p:spPr>
          <p:txBody>
            <a:bodyPr/>
            <a:lstStyle/>
            <a:p>
              <a:endParaRPr lang="en-US"/>
            </a:p>
          </p:txBody>
        </p:sp>
        <p:sp>
          <p:nvSpPr>
            <p:cNvPr id="19764" name="Line 170"/>
            <p:cNvSpPr>
              <a:spLocks noChangeShapeType="1"/>
            </p:cNvSpPr>
            <p:nvPr/>
          </p:nvSpPr>
          <p:spPr bwMode="auto">
            <a:xfrm>
              <a:off x="8514" y="7108"/>
              <a:ext cx="0" cy="43"/>
            </a:xfrm>
            <a:prstGeom prst="line">
              <a:avLst/>
            </a:prstGeom>
            <a:noFill/>
            <a:ln w="9525">
              <a:solidFill>
                <a:srgbClr val="000000"/>
              </a:solidFill>
              <a:round/>
              <a:headEnd/>
              <a:tailEnd/>
            </a:ln>
          </p:spPr>
          <p:txBody>
            <a:bodyPr/>
            <a:lstStyle/>
            <a:p>
              <a:endParaRPr lang="en-US"/>
            </a:p>
          </p:txBody>
        </p:sp>
        <p:sp>
          <p:nvSpPr>
            <p:cNvPr id="19765" name="Line 171"/>
            <p:cNvSpPr>
              <a:spLocks noChangeShapeType="1"/>
            </p:cNvSpPr>
            <p:nvPr/>
          </p:nvSpPr>
          <p:spPr bwMode="auto">
            <a:xfrm>
              <a:off x="9675" y="6721"/>
              <a:ext cx="0" cy="43"/>
            </a:xfrm>
            <a:prstGeom prst="line">
              <a:avLst/>
            </a:prstGeom>
            <a:noFill/>
            <a:ln w="9525">
              <a:solidFill>
                <a:srgbClr val="000000"/>
              </a:solidFill>
              <a:round/>
              <a:headEnd/>
              <a:tailEnd/>
            </a:ln>
          </p:spPr>
          <p:txBody>
            <a:bodyPr/>
            <a:lstStyle/>
            <a:p>
              <a:endParaRPr lang="en-US"/>
            </a:p>
          </p:txBody>
        </p:sp>
        <p:sp>
          <p:nvSpPr>
            <p:cNvPr id="19766" name="Line 172"/>
            <p:cNvSpPr>
              <a:spLocks noChangeShapeType="1"/>
            </p:cNvSpPr>
            <p:nvPr/>
          </p:nvSpPr>
          <p:spPr bwMode="auto">
            <a:xfrm>
              <a:off x="9675" y="6850"/>
              <a:ext cx="0" cy="43"/>
            </a:xfrm>
            <a:prstGeom prst="line">
              <a:avLst/>
            </a:prstGeom>
            <a:noFill/>
            <a:ln w="9525">
              <a:solidFill>
                <a:srgbClr val="000000"/>
              </a:solidFill>
              <a:round/>
              <a:headEnd/>
              <a:tailEnd/>
            </a:ln>
          </p:spPr>
          <p:txBody>
            <a:bodyPr/>
            <a:lstStyle/>
            <a:p>
              <a:endParaRPr lang="en-US"/>
            </a:p>
          </p:txBody>
        </p:sp>
        <p:sp>
          <p:nvSpPr>
            <p:cNvPr id="19767" name="Line 173"/>
            <p:cNvSpPr>
              <a:spLocks noChangeShapeType="1"/>
            </p:cNvSpPr>
            <p:nvPr/>
          </p:nvSpPr>
          <p:spPr bwMode="auto">
            <a:xfrm>
              <a:off x="9675" y="6979"/>
              <a:ext cx="0" cy="43"/>
            </a:xfrm>
            <a:prstGeom prst="line">
              <a:avLst/>
            </a:prstGeom>
            <a:noFill/>
            <a:ln w="9525">
              <a:solidFill>
                <a:srgbClr val="000000"/>
              </a:solidFill>
              <a:round/>
              <a:headEnd/>
              <a:tailEnd/>
            </a:ln>
          </p:spPr>
          <p:txBody>
            <a:bodyPr/>
            <a:lstStyle/>
            <a:p>
              <a:endParaRPr lang="en-US"/>
            </a:p>
          </p:txBody>
        </p:sp>
        <p:sp>
          <p:nvSpPr>
            <p:cNvPr id="19768" name="Line 174"/>
            <p:cNvSpPr>
              <a:spLocks noChangeShapeType="1"/>
            </p:cNvSpPr>
            <p:nvPr/>
          </p:nvSpPr>
          <p:spPr bwMode="auto">
            <a:xfrm>
              <a:off x="9675" y="7108"/>
              <a:ext cx="0" cy="43"/>
            </a:xfrm>
            <a:prstGeom prst="line">
              <a:avLst/>
            </a:prstGeom>
            <a:noFill/>
            <a:ln w="9525">
              <a:solidFill>
                <a:srgbClr val="000000"/>
              </a:solidFill>
              <a:round/>
              <a:headEnd/>
              <a:tailEnd/>
            </a:ln>
          </p:spPr>
          <p:txBody>
            <a:bodyPr/>
            <a:lstStyle/>
            <a:p>
              <a:endParaRPr lang="en-US"/>
            </a:p>
          </p:txBody>
        </p:sp>
        <p:sp>
          <p:nvSpPr>
            <p:cNvPr id="19769" name="Line 175"/>
            <p:cNvSpPr>
              <a:spLocks noChangeShapeType="1"/>
            </p:cNvSpPr>
            <p:nvPr/>
          </p:nvSpPr>
          <p:spPr bwMode="auto">
            <a:xfrm>
              <a:off x="9804" y="6721"/>
              <a:ext cx="0" cy="43"/>
            </a:xfrm>
            <a:prstGeom prst="line">
              <a:avLst/>
            </a:prstGeom>
            <a:noFill/>
            <a:ln w="9525">
              <a:solidFill>
                <a:srgbClr val="000000"/>
              </a:solidFill>
              <a:round/>
              <a:headEnd/>
              <a:tailEnd/>
            </a:ln>
          </p:spPr>
          <p:txBody>
            <a:bodyPr/>
            <a:lstStyle/>
            <a:p>
              <a:endParaRPr lang="en-US"/>
            </a:p>
          </p:txBody>
        </p:sp>
        <p:sp>
          <p:nvSpPr>
            <p:cNvPr id="19770" name="Line 176"/>
            <p:cNvSpPr>
              <a:spLocks noChangeShapeType="1"/>
            </p:cNvSpPr>
            <p:nvPr/>
          </p:nvSpPr>
          <p:spPr bwMode="auto">
            <a:xfrm>
              <a:off x="9804" y="6850"/>
              <a:ext cx="0" cy="43"/>
            </a:xfrm>
            <a:prstGeom prst="line">
              <a:avLst/>
            </a:prstGeom>
            <a:noFill/>
            <a:ln w="9525">
              <a:solidFill>
                <a:srgbClr val="000000"/>
              </a:solidFill>
              <a:round/>
              <a:headEnd/>
              <a:tailEnd/>
            </a:ln>
          </p:spPr>
          <p:txBody>
            <a:bodyPr/>
            <a:lstStyle/>
            <a:p>
              <a:endParaRPr lang="en-US"/>
            </a:p>
          </p:txBody>
        </p:sp>
        <p:sp>
          <p:nvSpPr>
            <p:cNvPr id="19771" name="Line 177"/>
            <p:cNvSpPr>
              <a:spLocks noChangeShapeType="1"/>
            </p:cNvSpPr>
            <p:nvPr/>
          </p:nvSpPr>
          <p:spPr bwMode="auto">
            <a:xfrm>
              <a:off x="9804" y="6979"/>
              <a:ext cx="0" cy="43"/>
            </a:xfrm>
            <a:prstGeom prst="line">
              <a:avLst/>
            </a:prstGeom>
            <a:noFill/>
            <a:ln w="9525">
              <a:solidFill>
                <a:srgbClr val="000000"/>
              </a:solidFill>
              <a:round/>
              <a:headEnd/>
              <a:tailEnd/>
            </a:ln>
          </p:spPr>
          <p:txBody>
            <a:bodyPr/>
            <a:lstStyle/>
            <a:p>
              <a:endParaRPr lang="en-US"/>
            </a:p>
          </p:txBody>
        </p:sp>
        <p:sp>
          <p:nvSpPr>
            <p:cNvPr id="19772" name="Line 178"/>
            <p:cNvSpPr>
              <a:spLocks noChangeShapeType="1"/>
            </p:cNvSpPr>
            <p:nvPr/>
          </p:nvSpPr>
          <p:spPr bwMode="auto">
            <a:xfrm>
              <a:off x="9804" y="7108"/>
              <a:ext cx="0" cy="43"/>
            </a:xfrm>
            <a:prstGeom prst="line">
              <a:avLst/>
            </a:prstGeom>
            <a:noFill/>
            <a:ln w="9525">
              <a:solidFill>
                <a:srgbClr val="000000"/>
              </a:solidFill>
              <a:round/>
              <a:headEnd/>
              <a:tailEnd/>
            </a:ln>
          </p:spPr>
          <p:txBody>
            <a:bodyPr/>
            <a:lstStyle/>
            <a:p>
              <a:endParaRPr lang="en-US"/>
            </a:p>
          </p:txBody>
        </p:sp>
        <p:sp>
          <p:nvSpPr>
            <p:cNvPr id="19773" name="Line 179"/>
            <p:cNvSpPr>
              <a:spLocks noChangeShapeType="1"/>
            </p:cNvSpPr>
            <p:nvPr/>
          </p:nvSpPr>
          <p:spPr bwMode="auto">
            <a:xfrm>
              <a:off x="9933" y="6721"/>
              <a:ext cx="0" cy="43"/>
            </a:xfrm>
            <a:prstGeom prst="line">
              <a:avLst/>
            </a:prstGeom>
            <a:noFill/>
            <a:ln w="9525">
              <a:solidFill>
                <a:srgbClr val="000000"/>
              </a:solidFill>
              <a:round/>
              <a:headEnd/>
              <a:tailEnd/>
            </a:ln>
          </p:spPr>
          <p:txBody>
            <a:bodyPr/>
            <a:lstStyle/>
            <a:p>
              <a:endParaRPr lang="en-US"/>
            </a:p>
          </p:txBody>
        </p:sp>
        <p:sp>
          <p:nvSpPr>
            <p:cNvPr id="19774" name="Line 180"/>
            <p:cNvSpPr>
              <a:spLocks noChangeShapeType="1"/>
            </p:cNvSpPr>
            <p:nvPr/>
          </p:nvSpPr>
          <p:spPr bwMode="auto">
            <a:xfrm>
              <a:off x="9933" y="6850"/>
              <a:ext cx="0" cy="43"/>
            </a:xfrm>
            <a:prstGeom prst="line">
              <a:avLst/>
            </a:prstGeom>
            <a:noFill/>
            <a:ln w="9525">
              <a:solidFill>
                <a:srgbClr val="000000"/>
              </a:solidFill>
              <a:round/>
              <a:headEnd/>
              <a:tailEnd/>
            </a:ln>
          </p:spPr>
          <p:txBody>
            <a:bodyPr/>
            <a:lstStyle/>
            <a:p>
              <a:endParaRPr lang="en-US"/>
            </a:p>
          </p:txBody>
        </p:sp>
        <p:sp>
          <p:nvSpPr>
            <p:cNvPr id="19775" name="Line 181"/>
            <p:cNvSpPr>
              <a:spLocks noChangeShapeType="1"/>
            </p:cNvSpPr>
            <p:nvPr/>
          </p:nvSpPr>
          <p:spPr bwMode="auto">
            <a:xfrm>
              <a:off x="9933" y="6979"/>
              <a:ext cx="0" cy="43"/>
            </a:xfrm>
            <a:prstGeom prst="line">
              <a:avLst/>
            </a:prstGeom>
            <a:noFill/>
            <a:ln w="9525">
              <a:solidFill>
                <a:srgbClr val="000000"/>
              </a:solidFill>
              <a:round/>
              <a:headEnd/>
              <a:tailEnd/>
            </a:ln>
          </p:spPr>
          <p:txBody>
            <a:bodyPr/>
            <a:lstStyle/>
            <a:p>
              <a:endParaRPr lang="en-US"/>
            </a:p>
          </p:txBody>
        </p:sp>
        <p:sp>
          <p:nvSpPr>
            <p:cNvPr id="19776" name="Line 182"/>
            <p:cNvSpPr>
              <a:spLocks noChangeShapeType="1"/>
            </p:cNvSpPr>
            <p:nvPr/>
          </p:nvSpPr>
          <p:spPr bwMode="auto">
            <a:xfrm>
              <a:off x="9933" y="7108"/>
              <a:ext cx="0" cy="43"/>
            </a:xfrm>
            <a:prstGeom prst="line">
              <a:avLst/>
            </a:prstGeom>
            <a:noFill/>
            <a:ln w="9525">
              <a:solidFill>
                <a:srgbClr val="000000"/>
              </a:solidFill>
              <a:round/>
              <a:headEnd/>
              <a:tailEnd/>
            </a:ln>
          </p:spPr>
          <p:txBody>
            <a:bodyPr/>
            <a:lstStyle/>
            <a:p>
              <a:endParaRPr lang="en-US"/>
            </a:p>
          </p:txBody>
        </p:sp>
        <p:sp>
          <p:nvSpPr>
            <p:cNvPr id="19777" name="Line 183"/>
            <p:cNvSpPr>
              <a:spLocks noChangeShapeType="1"/>
            </p:cNvSpPr>
            <p:nvPr/>
          </p:nvSpPr>
          <p:spPr bwMode="auto">
            <a:xfrm>
              <a:off x="10062" y="6721"/>
              <a:ext cx="0" cy="43"/>
            </a:xfrm>
            <a:prstGeom prst="line">
              <a:avLst/>
            </a:prstGeom>
            <a:noFill/>
            <a:ln w="9525">
              <a:solidFill>
                <a:srgbClr val="000000"/>
              </a:solidFill>
              <a:round/>
              <a:headEnd/>
              <a:tailEnd/>
            </a:ln>
          </p:spPr>
          <p:txBody>
            <a:bodyPr/>
            <a:lstStyle/>
            <a:p>
              <a:endParaRPr lang="en-US"/>
            </a:p>
          </p:txBody>
        </p:sp>
        <p:sp>
          <p:nvSpPr>
            <p:cNvPr id="19778" name="Line 184"/>
            <p:cNvSpPr>
              <a:spLocks noChangeShapeType="1"/>
            </p:cNvSpPr>
            <p:nvPr/>
          </p:nvSpPr>
          <p:spPr bwMode="auto">
            <a:xfrm>
              <a:off x="10062" y="6850"/>
              <a:ext cx="0" cy="43"/>
            </a:xfrm>
            <a:prstGeom prst="line">
              <a:avLst/>
            </a:prstGeom>
            <a:noFill/>
            <a:ln w="9525">
              <a:solidFill>
                <a:srgbClr val="000000"/>
              </a:solidFill>
              <a:round/>
              <a:headEnd/>
              <a:tailEnd/>
            </a:ln>
          </p:spPr>
          <p:txBody>
            <a:bodyPr/>
            <a:lstStyle/>
            <a:p>
              <a:endParaRPr lang="en-US"/>
            </a:p>
          </p:txBody>
        </p:sp>
        <p:sp>
          <p:nvSpPr>
            <p:cNvPr id="19779" name="Line 185"/>
            <p:cNvSpPr>
              <a:spLocks noChangeShapeType="1"/>
            </p:cNvSpPr>
            <p:nvPr/>
          </p:nvSpPr>
          <p:spPr bwMode="auto">
            <a:xfrm>
              <a:off x="10062" y="6979"/>
              <a:ext cx="0" cy="43"/>
            </a:xfrm>
            <a:prstGeom prst="line">
              <a:avLst/>
            </a:prstGeom>
            <a:noFill/>
            <a:ln w="9525">
              <a:solidFill>
                <a:srgbClr val="000000"/>
              </a:solidFill>
              <a:round/>
              <a:headEnd/>
              <a:tailEnd/>
            </a:ln>
          </p:spPr>
          <p:txBody>
            <a:bodyPr/>
            <a:lstStyle/>
            <a:p>
              <a:endParaRPr lang="en-US"/>
            </a:p>
          </p:txBody>
        </p:sp>
        <p:sp>
          <p:nvSpPr>
            <p:cNvPr id="19780" name="Line 186"/>
            <p:cNvSpPr>
              <a:spLocks noChangeShapeType="1"/>
            </p:cNvSpPr>
            <p:nvPr/>
          </p:nvSpPr>
          <p:spPr bwMode="auto">
            <a:xfrm>
              <a:off x="10062" y="7108"/>
              <a:ext cx="0" cy="43"/>
            </a:xfrm>
            <a:prstGeom prst="line">
              <a:avLst/>
            </a:prstGeom>
            <a:noFill/>
            <a:ln w="9525">
              <a:solidFill>
                <a:srgbClr val="000000"/>
              </a:solidFill>
              <a:round/>
              <a:headEnd/>
              <a:tailEnd/>
            </a:ln>
          </p:spPr>
          <p:txBody>
            <a:bodyPr/>
            <a:lstStyle/>
            <a:p>
              <a:endParaRPr lang="en-US"/>
            </a:p>
          </p:txBody>
        </p:sp>
        <p:sp>
          <p:nvSpPr>
            <p:cNvPr id="19781" name="Line 187"/>
            <p:cNvSpPr>
              <a:spLocks noChangeShapeType="1"/>
            </p:cNvSpPr>
            <p:nvPr/>
          </p:nvSpPr>
          <p:spPr bwMode="auto">
            <a:xfrm>
              <a:off x="9159" y="6721"/>
              <a:ext cx="0" cy="43"/>
            </a:xfrm>
            <a:prstGeom prst="line">
              <a:avLst/>
            </a:prstGeom>
            <a:noFill/>
            <a:ln w="9525">
              <a:solidFill>
                <a:srgbClr val="000000"/>
              </a:solidFill>
              <a:round/>
              <a:headEnd/>
              <a:tailEnd/>
            </a:ln>
          </p:spPr>
          <p:txBody>
            <a:bodyPr/>
            <a:lstStyle/>
            <a:p>
              <a:endParaRPr lang="en-US"/>
            </a:p>
          </p:txBody>
        </p:sp>
        <p:sp>
          <p:nvSpPr>
            <p:cNvPr id="19782" name="Line 188"/>
            <p:cNvSpPr>
              <a:spLocks noChangeShapeType="1"/>
            </p:cNvSpPr>
            <p:nvPr/>
          </p:nvSpPr>
          <p:spPr bwMode="auto">
            <a:xfrm>
              <a:off x="9159" y="6850"/>
              <a:ext cx="0" cy="43"/>
            </a:xfrm>
            <a:prstGeom prst="line">
              <a:avLst/>
            </a:prstGeom>
            <a:noFill/>
            <a:ln w="9525">
              <a:solidFill>
                <a:srgbClr val="000000"/>
              </a:solidFill>
              <a:round/>
              <a:headEnd/>
              <a:tailEnd/>
            </a:ln>
          </p:spPr>
          <p:txBody>
            <a:bodyPr/>
            <a:lstStyle/>
            <a:p>
              <a:endParaRPr lang="en-US"/>
            </a:p>
          </p:txBody>
        </p:sp>
        <p:sp>
          <p:nvSpPr>
            <p:cNvPr id="19783" name="Line 189"/>
            <p:cNvSpPr>
              <a:spLocks noChangeShapeType="1"/>
            </p:cNvSpPr>
            <p:nvPr/>
          </p:nvSpPr>
          <p:spPr bwMode="auto">
            <a:xfrm>
              <a:off x="9159" y="6979"/>
              <a:ext cx="0" cy="43"/>
            </a:xfrm>
            <a:prstGeom prst="line">
              <a:avLst/>
            </a:prstGeom>
            <a:noFill/>
            <a:ln w="9525">
              <a:solidFill>
                <a:srgbClr val="000000"/>
              </a:solidFill>
              <a:round/>
              <a:headEnd/>
              <a:tailEnd/>
            </a:ln>
          </p:spPr>
          <p:txBody>
            <a:bodyPr/>
            <a:lstStyle/>
            <a:p>
              <a:endParaRPr lang="en-US"/>
            </a:p>
          </p:txBody>
        </p:sp>
        <p:sp>
          <p:nvSpPr>
            <p:cNvPr id="19784" name="Line 190"/>
            <p:cNvSpPr>
              <a:spLocks noChangeShapeType="1"/>
            </p:cNvSpPr>
            <p:nvPr/>
          </p:nvSpPr>
          <p:spPr bwMode="auto">
            <a:xfrm>
              <a:off x="9159" y="7108"/>
              <a:ext cx="0" cy="43"/>
            </a:xfrm>
            <a:prstGeom prst="line">
              <a:avLst/>
            </a:prstGeom>
            <a:noFill/>
            <a:ln w="9525">
              <a:solidFill>
                <a:srgbClr val="000000"/>
              </a:solidFill>
              <a:round/>
              <a:headEnd/>
              <a:tailEnd/>
            </a:ln>
          </p:spPr>
          <p:txBody>
            <a:bodyPr/>
            <a:lstStyle/>
            <a:p>
              <a:endParaRPr lang="en-US"/>
            </a:p>
          </p:txBody>
        </p:sp>
        <p:sp>
          <p:nvSpPr>
            <p:cNvPr id="19785" name="Line 191"/>
            <p:cNvSpPr>
              <a:spLocks noChangeShapeType="1"/>
            </p:cNvSpPr>
            <p:nvPr/>
          </p:nvSpPr>
          <p:spPr bwMode="auto">
            <a:xfrm>
              <a:off x="9288" y="6721"/>
              <a:ext cx="0" cy="43"/>
            </a:xfrm>
            <a:prstGeom prst="line">
              <a:avLst/>
            </a:prstGeom>
            <a:noFill/>
            <a:ln w="9525">
              <a:solidFill>
                <a:srgbClr val="000000"/>
              </a:solidFill>
              <a:round/>
              <a:headEnd/>
              <a:tailEnd/>
            </a:ln>
          </p:spPr>
          <p:txBody>
            <a:bodyPr/>
            <a:lstStyle/>
            <a:p>
              <a:endParaRPr lang="en-US"/>
            </a:p>
          </p:txBody>
        </p:sp>
        <p:sp>
          <p:nvSpPr>
            <p:cNvPr id="19786" name="Line 192"/>
            <p:cNvSpPr>
              <a:spLocks noChangeShapeType="1"/>
            </p:cNvSpPr>
            <p:nvPr/>
          </p:nvSpPr>
          <p:spPr bwMode="auto">
            <a:xfrm>
              <a:off x="9288" y="6850"/>
              <a:ext cx="0" cy="43"/>
            </a:xfrm>
            <a:prstGeom prst="line">
              <a:avLst/>
            </a:prstGeom>
            <a:noFill/>
            <a:ln w="9525">
              <a:solidFill>
                <a:srgbClr val="000000"/>
              </a:solidFill>
              <a:round/>
              <a:headEnd/>
              <a:tailEnd/>
            </a:ln>
          </p:spPr>
          <p:txBody>
            <a:bodyPr/>
            <a:lstStyle/>
            <a:p>
              <a:endParaRPr lang="en-US"/>
            </a:p>
          </p:txBody>
        </p:sp>
        <p:sp>
          <p:nvSpPr>
            <p:cNvPr id="19787" name="Line 193"/>
            <p:cNvSpPr>
              <a:spLocks noChangeShapeType="1"/>
            </p:cNvSpPr>
            <p:nvPr/>
          </p:nvSpPr>
          <p:spPr bwMode="auto">
            <a:xfrm>
              <a:off x="9288" y="6979"/>
              <a:ext cx="0" cy="43"/>
            </a:xfrm>
            <a:prstGeom prst="line">
              <a:avLst/>
            </a:prstGeom>
            <a:noFill/>
            <a:ln w="9525">
              <a:solidFill>
                <a:srgbClr val="000000"/>
              </a:solidFill>
              <a:round/>
              <a:headEnd/>
              <a:tailEnd/>
            </a:ln>
          </p:spPr>
          <p:txBody>
            <a:bodyPr/>
            <a:lstStyle/>
            <a:p>
              <a:endParaRPr lang="en-US"/>
            </a:p>
          </p:txBody>
        </p:sp>
        <p:sp>
          <p:nvSpPr>
            <p:cNvPr id="19788" name="Line 194"/>
            <p:cNvSpPr>
              <a:spLocks noChangeShapeType="1"/>
            </p:cNvSpPr>
            <p:nvPr/>
          </p:nvSpPr>
          <p:spPr bwMode="auto">
            <a:xfrm>
              <a:off x="9288" y="7108"/>
              <a:ext cx="0" cy="43"/>
            </a:xfrm>
            <a:prstGeom prst="line">
              <a:avLst/>
            </a:prstGeom>
            <a:noFill/>
            <a:ln w="9525">
              <a:solidFill>
                <a:srgbClr val="000000"/>
              </a:solidFill>
              <a:round/>
              <a:headEnd/>
              <a:tailEnd/>
            </a:ln>
          </p:spPr>
          <p:txBody>
            <a:bodyPr/>
            <a:lstStyle/>
            <a:p>
              <a:endParaRPr lang="en-US"/>
            </a:p>
          </p:txBody>
        </p:sp>
        <p:sp>
          <p:nvSpPr>
            <p:cNvPr id="19789" name="Line 195"/>
            <p:cNvSpPr>
              <a:spLocks noChangeShapeType="1"/>
            </p:cNvSpPr>
            <p:nvPr/>
          </p:nvSpPr>
          <p:spPr bwMode="auto">
            <a:xfrm>
              <a:off x="9417" y="6721"/>
              <a:ext cx="0" cy="43"/>
            </a:xfrm>
            <a:prstGeom prst="line">
              <a:avLst/>
            </a:prstGeom>
            <a:noFill/>
            <a:ln w="9525">
              <a:solidFill>
                <a:srgbClr val="000000"/>
              </a:solidFill>
              <a:round/>
              <a:headEnd/>
              <a:tailEnd/>
            </a:ln>
          </p:spPr>
          <p:txBody>
            <a:bodyPr/>
            <a:lstStyle/>
            <a:p>
              <a:endParaRPr lang="en-US"/>
            </a:p>
          </p:txBody>
        </p:sp>
        <p:sp>
          <p:nvSpPr>
            <p:cNvPr id="19790" name="Line 196"/>
            <p:cNvSpPr>
              <a:spLocks noChangeShapeType="1"/>
            </p:cNvSpPr>
            <p:nvPr/>
          </p:nvSpPr>
          <p:spPr bwMode="auto">
            <a:xfrm>
              <a:off x="9417" y="6850"/>
              <a:ext cx="0" cy="43"/>
            </a:xfrm>
            <a:prstGeom prst="line">
              <a:avLst/>
            </a:prstGeom>
            <a:noFill/>
            <a:ln w="9525">
              <a:solidFill>
                <a:srgbClr val="000000"/>
              </a:solidFill>
              <a:round/>
              <a:headEnd/>
              <a:tailEnd/>
            </a:ln>
          </p:spPr>
          <p:txBody>
            <a:bodyPr/>
            <a:lstStyle/>
            <a:p>
              <a:endParaRPr lang="en-US"/>
            </a:p>
          </p:txBody>
        </p:sp>
        <p:sp>
          <p:nvSpPr>
            <p:cNvPr id="19791" name="Line 197"/>
            <p:cNvSpPr>
              <a:spLocks noChangeShapeType="1"/>
            </p:cNvSpPr>
            <p:nvPr/>
          </p:nvSpPr>
          <p:spPr bwMode="auto">
            <a:xfrm>
              <a:off x="9417" y="6979"/>
              <a:ext cx="0" cy="43"/>
            </a:xfrm>
            <a:prstGeom prst="line">
              <a:avLst/>
            </a:prstGeom>
            <a:noFill/>
            <a:ln w="9525">
              <a:solidFill>
                <a:srgbClr val="000000"/>
              </a:solidFill>
              <a:round/>
              <a:headEnd/>
              <a:tailEnd/>
            </a:ln>
          </p:spPr>
          <p:txBody>
            <a:bodyPr/>
            <a:lstStyle/>
            <a:p>
              <a:endParaRPr lang="en-US"/>
            </a:p>
          </p:txBody>
        </p:sp>
        <p:sp>
          <p:nvSpPr>
            <p:cNvPr id="19792" name="Line 198"/>
            <p:cNvSpPr>
              <a:spLocks noChangeShapeType="1"/>
            </p:cNvSpPr>
            <p:nvPr/>
          </p:nvSpPr>
          <p:spPr bwMode="auto">
            <a:xfrm>
              <a:off x="9417" y="7108"/>
              <a:ext cx="0" cy="43"/>
            </a:xfrm>
            <a:prstGeom prst="line">
              <a:avLst/>
            </a:prstGeom>
            <a:noFill/>
            <a:ln w="9525">
              <a:solidFill>
                <a:srgbClr val="000000"/>
              </a:solidFill>
              <a:round/>
              <a:headEnd/>
              <a:tailEnd/>
            </a:ln>
          </p:spPr>
          <p:txBody>
            <a:bodyPr/>
            <a:lstStyle/>
            <a:p>
              <a:endParaRPr lang="en-US"/>
            </a:p>
          </p:txBody>
        </p:sp>
        <p:sp>
          <p:nvSpPr>
            <p:cNvPr id="19793" name="Line 199"/>
            <p:cNvSpPr>
              <a:spLocks noChangeShapeType="1"/>
            </p:cNvSpPr>
            <p:nvPr/>
          </p:nvSpPr>
          <p:spPr bwMode="auto">
            <a:xfrm>
              <a:off x="9546" y="6721"/>
              <a:ext cx="0" cy="43"/>
            </a:xfrm>
            <a:prstGeom prst="line">
              <a:avLst/>
            </a:prstGeom>
            <a:noFill/>
            <a:ln w="9525">
              <a:solidFill>
                <a:srgbClr val="000000"/>
              </a:solidFill>
              <a:round/>
              <a:headEnd/>
              <a:tailEnd/>
            </a:ln>
          </p:spPr>
          <p:txBody>
            <a:bodyPr/>
            <a:lstStyle/>
            <a:p>
              <a:endParaRPr lang="en-US"/>
            </a:p>
          </p:txBody>
        </p:sp>
        <p:sp>
          <p:nvSpPr>
            <p:cNvPr id="19794" name="Line 200"/>
            <p:cNvSpPr>
              <a:spLocks noChangeShapeType="1"/>
            </p:cNvSpPr>
            <p:nvPr/>
          </p:nvSpPr>
          <p:spPr bwMode="auto">
            <a:xfrm>
              <a:off x="9546" y="6850"/>
              <a:ext cx="0" cy="43"/>
            </a:xfrm>
            <a:prstGeom prst="line">
              <a:avLst/>
            </a:prstGeom>
            <a:noFill/>
            <a:ln w="9525">
              <a:solidFill>
                <a:srgbClr val="000000"/>
              </a:solidFill>
              <a:round/>
              <a:headEnd/>
              <a:tailEnd/>
            </a:ln>
          </p:spPr>
          <p:txBody>
            <a:bodyPr/>
            <a:lstStyle/>
            <a:p>
              <a:endParaRPr lang="en-US"/>
            </a:p>
          </p:txBody>
        </p:sp>
        <p:sp>
          <p:nvSpPr>
            <p:cNvPr id="19795" name="Line 201"/>
            <p:cNvSpPr>
              <a:spLocks noChangeShapeType="1"/>
            </p:cNvSpPr>
            <p:nvPr/>
          </p:nvSpPr>
          <p:spPr bwMode="auto">
            <a:xfrm>
              <a:off x="9546" y="6979"/>
              <a:ext cx="0" cy="43"/>
            </a:xfrm>
            <a:prstGeom prst="line">
              <a:avLst/>
            </a:prstGeom>
            <a:noFill/>
            <a:ln w="9525">
              <a:solidFill>
                <a:srgbClr val="000000"/>
              </a:solidFill>
              <a:round/>
              <a:headEnd/>
              <a:tailEnd/>
            </a:ln>
          </p:spPr>
          <p:txBody>
            <a:bodyPr/>
            <a:lstStyle/>
            <a:p>
              <a:endParaRPr lang="en-US"/>
            </a:p>
          </p:txBody>
        </p:sp>
        <p:sp>
          <p:nvSpPr>
            <p:cNvPr id="19796" name="Line 202"/>
            <p:cNvSpPr>
              <a:spLocks noChangeShapeType="1"/>
            </p:cNvSpPr>
            <p:nvPr/>
          </p:nvSpPr>
          <p:spPr bwMode="auto">
            <a:xfrm>
              <a:off x="9546" y="7108"/>
              <a:ext cx="0" cy="43"/>
            </a:xfrm>
            <a:prstGeom prst="line">
              <a:avLst/>
            </a:prstGeom>
            <a:noFill/>
            <a:ln w="9525">
              <a:solidFill>
                <a:srgbClr val="000000"/>
              </a:solidFill>
              <a:round/>
              <a:headEnd/>
              <a:tailEnd/>
            </a:ln>
          </p:spPr>
          <p:txBody>
            <a:bodyPr/>
            <a:lstStyle/>
            <a:p>
              <a:endParaRPr lang="en-US"/>
            </a:p>
          </p:txBody>
        </p:sp>
        <p:sp>
          <p:nvSpPr>
            <p:cNvPr id="19797" name="Line 203"/>
            <p:cNvSpPr>
              <a:spLocks noChangeShapeType="1"/>
            </p:cNvSpPr>
            <p:nvPr/>
          </p:nvSpPr>
          <p:spPr bwMode="auto">
            <a:xfrm>
              <a:off x="1677" y="7753"/>
              <a:ext cx="0" cy="43"/>
            </a:xfrm>
            <a:prstGeom prst="line">
              <a:avLst/>
            </a:prstGeom>
            <a:noFill/>
            <a:ln w="9525">
              <a:solidFill>
                <a:srgbClr val="000000"/>
              </a:solidFill>
              <a:round/>
              <a:headEnd/>
              <a:tailEnd/>
            </a:ln>
          </p:spPr>
          <p:txBody>
            <a:bodyPr/>
            <a:lstStyle/>
            <a:p>
              <a:endParaRPr lang="en-US"/>
            </a:p>
          </p:txBody>
        </p:sp>
        <p:sp>
          <p:nvSpPr>
            <p:cNvPr id="19798" name="Line 204"/>
            <p:cNvSpPr>
              <a:spLocks noChangeShapeType="1"/>
            </p:cNvSpPr>
            <p:nvPr/>
          </p:nvSpPr>
          <p:spPr bwMode="auto">
            <a:xfrm>
              <a:off x="1806" y="7753"/>
              <a:ext cx="0" cy="43"/>
            </a:xfrm>
            <a:prstGeom prst="line">
              <a:avLst/>
            </a:prstGeom>
            <a:noFill/>
            <a:ln w="9525">
              <a:solidFill>
                <a:srgbClr val="000000"/>
              </a:solidFill>
              <a:round/>
              <a:headEnd/>
              <a:tailEnd/>
            </a:ln>
          </p:spPr>
          <p:txBody>
            <a:bodyPr/>
            <a:lstStyle/>
            <a:p>
              <a:endParaRPr lang="en-US"/>
            </a:p>
          </p:txBody>
        </p:sp>
        <p:sp>
          <p:nvSpPr>
            <p:cNvPr id="19799" name="Line 205"/>
            <p:cNvSpPr>
              <a:spLocks noChangeShapeType="1"/>
            </p:cNvSpPr>
            <p:nvPr/>
          </p:nvSpPr>
          <p:spPr bwMode="auto">
            <a:xfrm>
              <a:off x="1935" y="7753"/>
              <a:ext cx="0" cy="43"/>
            </a:xfrm>
            <a:prstGeom prst="line">
              <a:avLst/>
            </a:prstGeom>
            <a:noFill/>
            <a:ln w="9525">
              <a:solidFill>
                <a:srgbClr val="000000"/>
              </a:solidFill>
              <a:round/>
              <a:headEnd/>
              <a:tailEnd/>
            </a:ln>
          </p:spPr>
          <p:txBody>
            <a:bodyPr/>
            <a:lstStyle/>
            <a:p>
              <a:endParaRPr lang="en-US"/>
            </a:p>
          </p:txBody>
        </p:sp>
        <p:sp>
          <p:nvSpPr>
            <p:cNvPr id="19800" name="Line 206"/>
            <p:cNvSpPr>
              <a:spLocks noChangeShapeType="1"/>
            </p:cNvSpPr>
            <p:nvPr/>
          </p:nvSpPr>
          <p:spPr bwMode="auto">
            <a:xfrm>
              <a:off x="2064" y="7753"/>
              <a:ext cx="0" cy="43"/>
            </a:xfrm>
            <a:prstGeom prst="line">
              <a:avLst/>
            </a:prstGeom>
            <a:noFill/>
            <a:ln w="9525">
              <a:solidFill>
                <a:srgbClr val="000000"/>
              </a:solidFill>
              <a:round/>
              <a:headEnd/>
              <a:tailEnd/>
            </a:ln>
          </p:spPr>
          <p:txBody>
            <a:bodyPr/>
            <a:lstStyle/>
            <a:p>
              <a:endParaRPr lang="en-US"/>
            </a:p>
          </p:txBody>
        </p:sp>
        <p:sp>
          <p:nvSpPr>
            <p:cNvPr id="19801" name="Line 207"/>
            <p:cNvSpPr>
              <a:spLocks noChangeShapeType="1"/>
            </p:cNvSpPr>
            <p:nvPr/>
          </p:nvSpPr>
          <p:spPr bwMode="auto">
            <a:xfrm>
              <a:off x="2193" y="7753"/>
              <a:ext cx="0" cy="43"/>
            </a:xfrm>
            <a:prstGeom prst="line">
              <a:avLst/>
            </a:prstGeom>
            <a:noFill/>
            <a:ln w="9525">
              <a:solidFill>
                <a:srgbClr val="000000"/>
              </a:solidFill>
              <a:round/>
              <a:headEnd/>
              <a:tailEnd/>
            </a:ln>
          </p:spPr>
          <p:txBody>
            <a:bodyPr/>
            <a:lstStyle/>
            <a:p>
              <a:endParaRPr lang="en-US"/>
            </a:p>
          </p:txBody>
        </p:sp>
        <p:sp>
          <p:nvSpPr>
            <p:cNvPr id="19802" name="Line 208"/>
            <p:cNvSpPr>
              <a:spLocks noChangeShapeType="1"/>
            </p:cNvSpPr>
            <p:nvPr/>
          </p:nvSpPr>
          <p:spPr bwMode="auto">
            <a:xfrm>
              <a:off x="2322" y="7753"/>
              <a:ext cx="0" cy="43"/>
            </a:xfrm>
            <a:prstGeom prst="line">
              <a:avLst/>
            </a:prstGeom>
            <a:noFill/>
            <a:ln w="9525">
              <a:solidFill>
                <a:srgbClr val="000000"/>
              </a:solidFill>
              <a:round/>
              <a:headEnd/>
              <a:tailEnd/>
            </a:ln>
          </p:spPr>
          <p:txBody>
            <a:bodyPr/>
            <a:lstStyle/>
            <a:p>
              <a:endParaRPr lang="en-US"/>
            </a:p>
          </p:txBody>
        </p:sp>
        <p:sp>
          <p:nvSpPr>
            <p:cNvPr id="19803" name="Line 209"/>
            <p:cNvSpPr>
              <a:spLocks noChangeShapeType="1"/>
            </p:cNvSpPr>
            <p:nvPr/>
          </p:nvSpPr>
          <p:spPr bwMode="auto">
            <a:xfrm>
              <a:off x="2451" y="7753"/>
              <a:ext cx="0" cy="43"/>
            </a:xfrm>
            <a:prstGeom prst="line">
              <a:avLst/>
            </a:prstGeom>
            <a:noFill/>
            <a:ln w="9525">
              <a:solidFill>
                <a:srgbClr val="000000"/>
              </a:solidFill>
              <a:round/>
              <a:headEnd/>
              <a:tailEnd/>
            </a:ln>
          </p:spPr>
          <p:txBody>
            <a:bodyPr/>
            <a:lstStyle/>
            <a:p>
              <a:endParaRPr lang="en-US"/>
            </a:p>
          </p:txBody>
        </p:sp>
        <p:sp>
          <p:nvSpPr>
            <p:cNvPr id="19804" name="Line 210"/>
            <p:cNvSpPr>
              <a:spLocks noChangeShapeType="1"/>
            </p:cNvSpPr>
            <p:nvPr/>
          </p:nvSpPr>
          <p:spPr bwMode="auto">
            <a:xfrm>
              <a:off x="2580" y="7753"/>
              <a:ext cx="0" cy="43"/>
            </a:xfrm>
            <a:prstGeom prst="line">
              <a:avLst/>
            </a:prstGeom>
            <a:noFill/>
            <a:ln w="9525">
              <a:solidFill>
                <a:srgbClr val="000000"/>
              </a:solidFill>
              <a:round/>
              <a:headEnd/>
              <a:tailEnd/>
            </a:ln>
          </p:spPr>
          <p:txBody>
            <a:bodyPr/>
            <a:lstStyle/>
            <a:p>
              <a:endParaRPr lang="en-US"/>
            </a:p>
          </p:txBody>
        </p:sp>
        <p:sp>
          <p:nvSpPr>
            <p:cNvPr id="19805" name="Line 211"/>
            <p:cNvSpPr>
              <a:spLocks noChangeShapeType="1"/>
            </p:cNvSpPr>
            <p:nvPr/>
          </p:nvSpPr>
          <p:spPr bwMode="auto">
            <a:xfrm>
              <a:off x="2709" y="7753"/>
              <a:ext cx="0" cy="43"/>
            </a:xfrm>
            <a:prstGeom prst="line">
              <a:avLst/>
            </a:prstGeom>
            <a:noFill/>
            <a:ln w="9525">
              <a:solidFill>
                <a:srgbClr val="000000"/>
              </a:solidFill>
              <a:round/>
              <a:headEnd/>
              <a:tailEnd/>
            </a:ln>
          </p:spPr>
          <p:txBody>
            <a:bodyPr/>
            <a:lstStyle/>
            <a:p>
              <a:endParaRPr lang="en-US"/>
            </a:p>
          </p:txBody>
        </p:sp>
        <p:sp>
          <p:nvSpPr>
            <p:cNvPr id="19806" name="Line 212"/>
            <p:cNvSpPr>
              <a:spLocks noChangeShapeType="1"/>
            </p:cNvSpPr>
            <p:nvPr/>
          </p:nvSpPr>
          <p:spPr bwMode="auto">
            <a:xfrm>
              <a:off x="2838" y="7753"/>
              <a:ext cx="0" cy="43"/>
            </a:xfrm>
            <a:prstGeom prst="line">
              <a:avLst/>
            </a:prstGeom>
            <a:noFill/>
            <a:ln w="9525">
              <a:solidFill>
                <a:srgbClr val="000000"/>
              </a:solidFill>
              <a:round/>
              <a:headEnd/>
              <a:tailEnd/>
            </a:ln>
          </p:spPr>
          <p:txBody>
            <a:bodyPr/>
            <a:lstStyle/>
            <a:p>
              <a:endParaRPr lang="en-US"/>
            </a:p>
          </p:txBody>
        </p:sp>
        <p:sp>
          <p:nvSpPr>
            <p:cNvPr id="19807" name="Line 213"/>
            <p:cNvSpPr>
              <a:spLocks noChangeShapeType="1"/>
            </p:cNvSpPr>
            <p:nvPr/>
          </p:nvSpPr>
          <p:spPr bwMode="auto">
            <a:xfrm>
              <a:off x="10191" y="7753"/>
              <a:ext cx="0" cy="43"/>
            </a:xfrm>
            <a:prstGeom prst="line">
              <a:avLst/>
            </a:prstGeom>
            <a:noFill/>
            <a:ln w="9525">
              <a:solidFill>
                <a:srgbClr val="000000"/>
              </a:solidFill>
              <a:round/>
              <a:headEnd/>
              <a:tailEnd/>
            </a:ln>
          </p:spPr>
          <p:txBody>
            <a:bodyPr/>
            <a:lstStyle/>
            <a:p>
              <a:endParaRPr lang="en-US"/>
            </a:p>
          </p:txBody>
        </p:sp>
        <p:sp>
          <p:nvSpPr>
            <p:cNvPr id="19808" name="Line 214"/>
            <p:cNvSpPr>
              <a:spLocks noChangeShapeType="1"/>
            </p:cNvSpPr>
            <p:nvPr/>
          </p:nvSpPr>
          <p:spPr bwMode="auto">
            <a:xfrm>
              <a:off x="10320" y="7753"/>
              <a:ext cx="0" cy="43"/>
            </a:xfrm>
            <a:prstGeom prst="line">
              <a:avLst/>
            </a:prstGeom>
            <a:noFill/>
            <a:ln w="9525">
              <a:solidFill>
                <a:srgbClr val="000000"/>
              </a:solidFill>
              <a:round/>
              <a:headEnd/>
              <a:tailEnd/>
            </a:ln>
          </p:spPr>
          <p:txBody>
            <a:bodyPr/>
            <a:lstStyle/>
            <a:p>
              <a:endParaRPr lang="en-US"/>
            </a:p>
          </p:txBody>
        </p:sp>
        <p:sp>
          <p:nvSpPr>
            <p:cNvPr id="19809" name="Line 215"/>
            <p:cNvSpPr>
              <a:spLocks noChangeShapeType="1"/>
            </p:cNvSpPr>
            <p:nvPr/>
          </p:nvSpPr>
          <p:spPr bwMode="auto">
            <a:xfrm>
              <a:off x="3483" y="7753"/>
              <a:ext cx="0" cy="43"/>
            </a:xfrm>
            <a:prstGeom prst="line">
              <a:avLst/>
            </a:prstGeom>
            <a:noFill/>
            <a:ln w="9525">
              <a:solidFill>
                <a:srgbClr val="000000"/>
              </a:solidFill>
              <a:round/>
              <a:headEnd/>
              <a:tailEnd/>
            </a:ln>
          </p:spPr>
          <p:txBody>
            <a:bodyPr/>
            <a:lstStyle/>
            <a:p>
              <a:endParaRPr lang="en-US"/>
            </a:p>
          </p:txBody>
        </p:sp>
        <p:sp>
          <p:nvSpPr>
            <p:cNvPr id="19810" name="Line 216"/>
            <p:cNvSpPr>
              <a:spLocks noChangeShapeType="1"/>
            </p:cNvSpPr>
            <p:nvPr/>
          </p:nvSpPr>
          <p:spPr bwMode="auto">
            <a:xfrm>
              <a:off x="3612" y="7753"/>
              <a:ext cx="0" cy="43"/>
            </a:xfrm>
            <a:prstGeom prst="line">
              <a:avLst/>
            </a:prstGeom>
            <a:noFill/>
            <a:ln w="9525">
              <a:solidFill>
                <a:srgbClr val="000000"/>
              </a:solidFill>
              <a:round/>
              <a:headEnd/>
              <a:tailEnd/>
            </a:ln>
          </p:spPr>
          <p:txBody>
            <a:bodyPr/>
            <a:lstStyle/>
            <a:p>
              <a:endParaRPr lang="en-US"/>
            </a:p>
          </p:txBody>
        </p:sp>
        <p:sp>
          <p:nvSpPr>
            <p:cNvPr id="19811" name="Line 217"/>
            <p:cNvSpPr>
              <a:spLocks noChangeShapeType="1"/>
            </p:cNvSpPr>
            <p:nvPr/>
          </p:nvSpPr>
          <p:spPr bwMode="auto">
            <a:xfrm>
              <a:off x="3741" y="7753"/>
              <a:ext cx="0" cy="43"/>
            </a:xfrm>
            <a:prstGeom prst="line">
              <a:avLst/>
            </a:prstGeom>
            <a:noFill/>
            <a:ln w="9525">
              <a:solidFill>
                <a:srgbClr val="000000"/>
              </a:solidFill>
              <a:round/>
              <a:headEnd/>
              <a:tailEnd/>
            </a:ln>
          </p:spPr>
          <p:txBody>
            <a:bodyPr/>
            <a:lstStyle/>
            <a:p>
              <a:endParaRPr lang="en-US"/>
            </a:p>
          </p:txBody>
        </p:sp>
        <p:sp>
          <p:nvSpPr>
            <p:cNvPr id="19812" name="Line 218"/>
            <p:cNvSpPr>
              <a:spLocks noChangeShapeType="1"/>
            </p:cNvSpPr>
            <p:nvPr/>
          </p:nvSpPr>
          <p:spPr bwMode="auto">
            <a:xfrm>
              <a:off x="3870" y="7753"/>
              <a:ext cx="0" cy="43"/>
            </a:xfrm>
            <a:prstGeom prst="line">
              <a:avLst/>
            </a:prstGeom>
            <a:noFill/>
            <a:ln w="9525">
              <a:solidFill>
                <a:srgbClr val="000000"/>
              </a:solidFill>
              <a:round/>
              <a:headEnd/>
              <a:tailEnd/>
            </a:ln>
          </p:spPr>
          <p:txBody>
            <a:bodyPr/>
            <a:lstStyle/>
            <a:p>
              <a:endParaRPr lang="en-US"/>
            </a:p>
          </p:txBody>
        </p:sp>
        <p:sp>
          <p:nvSpPr>
            <p:cNvPr id="19813" name="Line 219"/>
            <p:cNvSpPr>
              <a:spLocks noChangeShapeType="1"/>
            </p:cNvSpPr>
            <p:nvPr/>
          </p:nvSpPr>
          <p:spPr bwMode="auto">
            <a:xfrm>
              <a:off x="2967" y="7753"/>
              <a:ext cx="0" cy="43"/>
            </a:xfrm>
            <a:prstGeom prst="line">
              <a:avLst/>
            </a:prstGeom>
            <a:noFill/>
            <a:ln w="9525">
              <a:solidFill>
                <a:srgbClr val="000000"/>
              </a:solidFill>
              <a:round/>
              <a:headEnd/>
              <a:tailEnd/>
            </a:ln>
          </p:spPr>
          <p:txBody>
            <a:bodyPr/>
            <a:lstStyle/>
            <a:p>
              <a:endParaRPr lang="en-US"/>
            </a:p>
          </p:txBody>
        </p:sp>
        <p:sp>
          <p:nvSpPr>
            <p:cNvPr id="19814" name="Line 220"/>
            <p:cNvSpPr>
              <a:spLocks noChangeShapeType="1"/>
            </p:cNvSpPr>
            <p:nvPr/>
          </p:nvSpPr>
          <p:spPr bwMode="auto">
            <a:xfrm>
              <a:off x="3096" y="7753"/>
              <a:ext cx="0" cy="43"/>
            </a:xfrm>
            <a:prstGeom prst="line">
              <a:avLst/>
            </a:prstGeom>
            <a:noFill/>
            <a:ln w="9525">
              <a:solidFill>
                <a:srgbClr val="000000"/>
              </a:solidFill>
              <a:round/>
              <a:headEnd/>
              <a:tailEnd/>
            </a:ln>
          </p:spPr>
          <p:txBody>
            <a:bodyPr/>
            <a:lstStyle/>
            <a:p>
              <a:endParaRPr lang="en-US"/>
            </a:p>
          </p:txBody>
        </p:sp>
        <p:sp>
          <p:nvSpPr>
            <p:cNvPr id="19815" name="Line 221"/>
            <p:cNvSpPr>
              <a:spLocks noChangeShapeType="1"/>
            </p:cNvSpPr>
            <p:nvPr/>
          </p:nvSpPr>
          <p:spPr bwMode="auto">
            <a:xfrm>
              <a:off x="3225" y="7753"/>
              <a:ext cx="0" cy="43"/>
            </a:xfrm>
            <a:prstGeom prst="line">
              <a:avLst/>
            </a:prstGeom>
            <a:noFill/>
            <a:ln w="9525">
              <a:solidFill>
                <a:srgbClr val="000000"/>
              </a:solidFill>
              <a:round/>
              <a:headEnd/>
              <a:tailEnd/>
            </a:ln>
          </p:spPr>
          <p:txBody>
            <a:bodyPr/>
            <a:lstStyle/>
            <a:p>
              <a:endParaRPr lang="en-US"/>
            </a:p>
          </p:txBody>
        </p:sp>
        <p:sp>
          <p:nvSpPr>
            <p:cNvPr id="19816" name="Line 222"/>
            <p:cNvSpPr>
              <a:spLocks noChangeShapeType="1"/>
            </p:cNvSpPr>
            <p:nvPr/>
          </p:nvSpPr>
          <p:spPr bwMode="auto">
            <a:xfrm>
              <a:off x="3354" y="7753"/>
              <a:ext cx="0" cy="43"/>
            </a:xfrm>
            <a:prstGeom prst="line">
              <a:avLst/>
            </a:prstGeom>
            <a:noFill/>
            <a:ln w="9525">
              <a:solidFill>
                <a:srgbClr val="000000"/>
              </a:solidFill>
              <a:round/>
              <a:headEnd/>
              <a:tailEnd/>
            </a:ln>
          </p:spPr>
          <p:txBody>
            <a:bodyPr/>
            <a:lstStyle/>
            <a:p>
              <a:endParaRPr lang="en-US"/>
            </a:p>
          </p:txBody>
        </p:sp>
        <p:sp>
          <p:nvSpPr>
            <p:cNvPr id="19817" name="Line 223"/>
            <p:cNvSpPr>
              <a:spLocks noChangeShapeType="1"/>
            </p:cNvSpPr>
            <p:nvPr/>
          </p:nvSpPr>
          <p:spPr bwMode="auto">
            <a:xfrm>
              <a:off x="4515" y="7753"/>
              <a:ext cx="0" cy="43"/>
            </a:xfrm>
            <a:prstGeom prst="line">
              <a:avLst/>
            </a:prstGeom>
            <a:noFill/>
            <a:ln w="9525">
              <a:solidFill>
                <a:srgbClr val="000000"/>
              </a:solidFill>
              <a:round/>
              <a:headEnd/>
              <a:tailEnd/>
            </a:ln>
          </p:spPr>
          <p:txBody>
            <a:bodyPr/>
            <a:lstStyle/>
            <a:p>
              <a:endParaRPr lang="en-US"/>
            </a:p>
          </p:txBody>
        </p:sp>
        <p:sp>
          <p:nvSpPr>
            <p:cNvPr id="19818" name="Line 224"/>
            <p:cNvSpPr>
              <a:spLocks noChangeShapeType="1"/>
            </p:cNvSpPr>
            <p:nvPr/>
          </p:nvSpPr>
          <p:spPr bwMode="auto">
            <a:xfrm>
              <a:off x="4644" y="7753"/>
              <a:ext cx="0" cy="43"/>
            </a:xfrm>
            <a:prstGeom prst="line">
              <a:avLst/>
            </a:prstGeom>
            <a:noFill/>
            <a:ln w="9525">
              <a:solidFill>
                <a:srgbClr val="000000"/>
              </a:solidFill>
              <a:round/>
              <a:headEnd/>
              <a:tailEnd/>
            </a:ln>
          </p:spPr>
          <p:txBody>
            <a:bodyPr/>
            <a:lstStyle/>
            <a:p>
              <a:endParaRPr lang="en-US"/>
            </a:p>
          </p:txBody>
        </p:sp>
        <p:sp>
          <p:nvSpPr>
            <p:cNvPr id="19819" name="Line 225"/>
            <p:cNvSpPr>
              <a:spLocks noChangeShapeType="1"/>
            </p:cNvSpPr>
            <p:nvPr/>
          </p:nvSpPr>
          <p:spPr bwMode="auto">
            <a:xfrm>
              <a:off x="4773" y="7753"/>
              <a:ext cx="0" cy="43"/>
            </a:xfrm>
            <a:prstGeom prst="line">
              <a:avLst/>
            </a:prstGeom>
            <a:noFill/>
            <a:ln w="9525">
              <a:solidFill>
                <a:srgbClr val="000000"/>
              </a:solidFill>
              <a:round/>
              <a:headEnd/>
              <a:tailEnd/>
            </a:ln>
          </p:spPr>
          <p:txBody>
            <a:bodyPr/>
            <a:lstStyle/>
            <a:p>
              <a:endParaRPr lang="en-US"/>
            </a:p>
          </p:txBody>
        </p:sp>
        <p:sp>
          <p:nvSpPr>
            <p:cNvPr id="19820" name="Line 226"/>
            <p:cNvSpPr>
              <a:spLocks noChangeShapeType="1"/>
            </p:cNvSpPr>
            <p:nvPr/>
          </p:nvSpPr>
          <p:spPr bwMode="auto">
            <a:xfrm>
              <a:off x="4902" y="7753"/>
              <a:ext cx="0" cy="43"/>
            </a:xfrm>
            <a:prstGeom prst="line">
              <a:avLst/>
            </a:prstGeom>
            <a:noFill/>
            <a:ln w="9525">
              <a:solidFill>
                <a:srgbClr val="000000"/>
              </a:solidFill>
              <a:round/>
              <a:headEnd/>
              <a:tailEnd/>
            </a:ln>
          </p:spPr>
          <p:txBody>
            <a:bodyPr/>
            <a:lstStyle/>
            <a:p>
              <a:endParaRPr lang="en-US"/>
            </a:p>
          </p:txBody>
        </p:sp>
        <p:sp>
          <p:nvSpPr>
            <p:cNvPr id="19821" name="Line 227"/>
            <p:cNvSpPr>
              <a:spLocks noChangeShapeType="1"/>
            </p:cNvSpPr>
            <p:nvPr/>
          </p:nvSpPr>
          <p:spPr bwMode="auto">
            <a:xfrm>
              <a:off x="3999" y="7753"/>
              <a:ext cx="0" cy="43"/>
            </a:xfrm>
            <a:prstGeom prst="line">
              <a:avLst/>
            </a:prstGeom>
            <a:noFill/>
            <a:ln w="9525">
              <a:solidFill>
                <a:srgbClr val="000000"/>
              </a:solidFill>
              <a:round/>
              <a:headEnd/>
              <a:tailEnd/>
            </a:ln>
          </p:spPr>
          <p:txBody>
            <a:bodyPr/>
            <a:lstStyle/>
            <a:p>
              <a:endParaRPr lang="en-US"/>
            </a:p>
          </p:txBody>
        </p:sp>
        <p:sp>
          <p:nvSpPr>
            <p:cNvPr id="19822" name="Line 228"/>
            <p:cNvSpPr>
              <a:spLocks noChangeShapeType="1"/>
            </p:cNvSpPr>
            <p:nvPr/>
          </p:nvSpPr>
          <p:spPr bwMode="auto">
            <a:xfrm>
              <a:off x="4128" y="7753"/>
              <a:ext cx="0" cy="43"/>
            </a:xfrm>
            <a:prstGeom prst="line">
              <a:avLst/>
            </a:prstGeom>
            <a:noFill/>
            <a:ln w="9525">
              <a:solidFill>
                <a:srgbClr val="000000"/>
              </a:solidFill>
              <a:round/>
              <a:headEnd/>
              <a:tailEnd/>
            </a:ln>
          </p:spPr>
          <p:txBody>
            <a:bodyPr/>
            <a:lstStyle/>
            <a:p>
              <a:endParaRPr lang="en-US"/>
            </a:p>
          </p:txBody>
        </p:sp>
        <p:sp>
          <p:nvSpPr>
            <p:cNvPr id="19823" name="Line 229"/>
            <p:cNvSpPr>
              <a:spLocks noChangeShapeType="1"/>
            </p:cNvSpPr>
            <p:nvPr/>
          </p:nvSpPr>
          <p:spPr bwMode="auto">
            <a:xfrm>
              <a:off x="4257" y="7753"/>
              <a:ext cx="0" cy="43"/>
            </a:xfrm>
            <a:prstGeom prst="line">
              <a:avLst/>
            </a:prstGeom>
            <a:noFill/>
            <a:ln w="9525">
              <a:solidFill>
                <a:srgbClr val="000000"/>
              </a:solidFill>
              <a:round/>
              <a:headEnd/>
              <a:tailEnd/>
            </a:ln>
          </p:spPr>
          <p:txBody>
            <a:bodyPr/>
            <a:lstStyle/>
            <a:p>
              <a:endParaRPr lang="en-US"/>
            </a:p>
          </p:txBody>
        </p:sp>
        <p:sp>
          <p:nvSpPr>
            <p:cNvPr id="19824" name="Line 230"/>
            <p:cNvSpPr>
              <a:spLocks noChangeShapeType="1"/>
            </p:cNvSpPr>
            <p:nvPr/>
          </p:nvSpPr>
          <p:spPr bwMode="auto">
            <a:xfrm>
              <a:off x="4386" y="7753"/>
              <a:ext cx="0" cy="43"/>
            </a:xfrm>
            <a:prstGeom prst="line">
              <a:avLst/>
            </a:prstGeom>
            <a:noFill/>
            <a:ln w="9525">
              <a:solidFill>
                <a:srgbClr val="000000"/>
              </a:solidFill>
              <a:round/>
              <a:headEnd/>
              <a:tailEnd/>
            </a:ln>
          </p:spPr>
          <p:txBody>
            <a:bodyPr/>
            <a:lstStyle/>
            <a:p>
              <a:endParaRPr lang="en-US"/>
            </a:p>
          </p:txBody>
        </p:sp>
        <p:sp>
          <p:nvSpPr>
            <p:cNvPr id="19825" name="Line 231"/>
            <p:cNvSpPr>
              <a:spLocks noChangeShapeType="1"/>
            </p:cNvSpPr>
            <p:nvPr/>
          </p:nvSpPr>
          <p:spPr bwMode="auto">
            <a:xfrm>
              <a:off x="5547" y="7753"/>
              <a:ext cx="0" cy="43"/>
            </a:xfrm>
            <a:prstGeom prst="line">
              <a:avLst/>
            </a:prstGeom>
            <a:noFill/>
            <a:ln w="9525">
              <a:solidFill>
                <a:srgbClr val="000000"/>
              </a:solidFill>
              <a:round/>
              <a:headEnd/>
              <a:tailEnd/>
            </a:ln>
          </p:spPr>
          <p:txBody>
            <a:bodyPr/>
            <a:lstStyle/>
            <a:p>
              <a:endParaRPr lang="en-US"/>
            </a:p>
          </p:txBody>
        </p:sp>
        <p:sp>
          <p:nvSpPr>
            <p:cNvPr id="19826" name="Line 232"/>
            <p:cNvSpPr>
              <a:spLocks noChangeShapeType="1"/>
            </p:cNvSpPr>
            <p:nvPr/>
          </p:nvSpPr>
          <p:spPr bwMode="auto">
            <a:xfrm>
              <a:off x="5676" y="7753"/>
              <a:ext cx="0" cy="43"/>
            </a:xfrm>
            <a:prstGeom prst="line">
              <a:avLst/>
            </a:prstGeom>
            <a:noFill/>
            <a:ln w="9525">
              <a:solidFill>
                <a:srgbClr val="000000"/>
              </a:solidFill>
              <a:round/>
              <a:headEnd/>
              <a:tailEnd/>
            </a:ln>
          </p:spPr>
          <p:txBody>
            <a:bodyPr/>
            <a:lstStyle/>
            <a:p>
              <a:endParaRPr lang="en-US"/>
            </a:p>
          </p:txBody>
        </p:sp>
        <p:sp>
          <p:nvSpPr>
            <p:cNvPr id="19827" name="Line 233"/>
            <p:cNvSpPr>
              <a:spLocks noChangeShapeType="1"/>
            </p:cNvSpPr>
            <p:nvPr/>
          </p:nvSpPr>
          <p:spPr bwMode="auto">
            <a:xfrm>
              <a:off x="5805" y="7753"/>
              <a:ext cx="0" cy="43"/>
            </a:xfrm>
            <a:prstGeom prst="line">
              <a:avLst/>
            </a:prstGeom>
            <a:noFill/>
            <a:ln w="9525">
              <a:solidFill>
                <a:srgbClr val="000000"/>
              </a:solidFill>
              <a:round/>
              <a:headEnd/>
              <a:tailEnd/>
            </a:ln>
          </p:spPr>
          <p:txBody>
            <a:bodyPr/>
            <a:lstStyle/>
            <a:p>
              <a:endParaRPr lang="en-US"/>
            </a:p>
          </p:txBody>
        </p:sp>
        <p:sp>
          <p:nvSpPr>
            <p:cNvPr id="19828" name="Line 234"/>
            <p:cNvSpPr>
              <a:spLocks noChangeShapeType="1"/>
            </p:cNvSpPr>
            <p:nvPr/>
          </p:nvSpPr>
          <p:spPr bwMode="auto">
            <a:xfrm>
              <a:off x="5934" y="7753"/>
              <a:ext cx="0" cy="43"/>
            </a:xfrm>
            <a:prstGeom prst="line">
              <a:avLst/>
            </a:prstGeom>
            <a:noFill/>
            <a:ln w="9525">
              <a:solidFill>
                <a:srgbClr val="000000"/>
              </a:solidFill>
              <a:round/>
              <a:headEnd/>
              <a:tailEnd/>
            </a:ln>
          </p:spPr>
          <p:txBody>
            <a:bodyPr/>
            <a:lstStyle/>
            <a:p>
              <a:endParaRPr lang="en-US"/>
            </a:p>
          </p:txBody>
        </p:sp>
        <p:sp>
          <p:nvSpPr>
            <p:cNvPr id="19829" name="Line 235"/>
            <p:cNvSpPr>
              <a:spLocks noChangeShapeType="1"/>
            </p:cNvSpPr>
            <p:nvPr/>
          </p:nvSpPr>
          <p:spPr bwMode="auto">
            <a:xfrm>
              <a:off x="5031" y="7753"/>
              <a:ext cx="0" cy="43"/>
            </a:xfrm>
            <a:prstGeom prst="line">
              <a:avLst/>
            </a:prstGeom>
            <a:noFill/>
            <a:ln w="9525">
              <a:solidFill>
                <a:srgbClr val="000000"/>
              </a:solidFill>
              <a:round/>
              <a:headEnd/>
              <a:tailEnd/>
            </a:ln>
          </p:spPr>
          <p:txBody>
            <a:bodyPr/>
            <a:lstStyle/>
            <a:p>
              <a:endParaRPr lang="en-US"/>
            </a:p>
          </p:txBody>
        </p:sp>
        <p:sp>
          <p:nvSpPr>
            <p:cNvPr id="19830" name="Line 236"/>
            <p:cNvSpPr>
              <a:spLocks noChangeShapeType="1"/>
            </p:cNvSpPr>
            <p:nvPr/>
          </p:nvSpPr>
          <p:spPr bwMode="auto">
            <a:xfrm>
              <a:off x="5160" y="7753"/>
              <a:ext cx="0" cy="43"/>
            </a:xfrm>
            <a:prstGeom prst="line">
              <a:avLst/>
            </a:prstGeom>
            <a:noFill/>
            <a:ln w="9525">
              <a:solidFill>
                <a:srgbClr val="000000"/>
              </a:solidFill>
              <a:round/>
              <a:headEnd/>
              <a:tailEnd/>
            </a:ln>
          </p:spPr>
          <p:txBody>
            <a:bodyPr/>
            <a:lstStyle/>
            <a:p>
              <a:endParaRPr lang="en-US"/>
            </a:p>
          </p:txBody>
        </p:sp>
        <p:sp>
          <p:nvSpPr>
            <p:cNvPr id="19831" name="Line 237"/>
            <p:cNvSpPr>
              <a:spLocks noChangeShapeType="1"/>
            </p:cNvSpPr>
            <p:nvPr/>
          </p:nvSpPr>
          <p:spPr bwMode="auto">
            <a:xfrm>
              <a:off x="5289" y="7753"/>
              <a:ext cx="0" cy="43"/>
            </a:xfrm>
            <a:prstGeom prst="line">
              <a:avLst/>
            </a:prstGeom>
            <a:noFill/>
            <a:ln w="9525">
              <a:solidFill>
                <a:srgbClr val="000000"/>
              </a:solidFill>
              <a:round/>
              <a:headEnd/>
              <a:tailEnd/>
            </a:ln>
          </p:spPr>
          <p:txBody>
            <a:bodyPr/>
            <a:lstStyle/>
            <a:p>
              <a:endParaRPr lang="en-US"/>
            </a:p>
          </p:txBody>
        </p:sp>
        <p:sp>
          <p:nvSpPr>
            <p:cNvPr id="19832" name="Line 238"/>
            <p:cNvSpPr>
              <a:spLocks noChangeShapeType="1"/>
            </p:cNvSpPr>
            <p:nvPr/>
          </p:nvSpPr>
          <p:spPr bwMode="auto">
            <a:xfrm>
              <a:off x="5418" y="7753"/>
              <a:ext cx="0" cy="43"/>
            </a:xfrm>
            <a:prstGeom prst="line">
              <a:avLst/>
            </a:prstGeom>
            <a:noFill/>
            <a:ln w="9525">
              <a:solidFill>
                <a:srgbClr val="000000"/>
              </a:solidFill>
              <a:round/>
              <a:headEnd/>
              <a:tailEnd/>
            </a:ln>
          </p:spPr>
          <p:txBody>
            <a:bodyPr/>
            <a:lstStyle/>
            <a:p>
              <a:endParaRPr lang="en-US"/>
            </a:p>
          </p:txBody>
        </p:sp>
        <p:sp>
          <p:nvSpPr>
            <p:cNvPr id="19833" name="Line 239"/>
            <p:cNvSpPr>
              <a:spLocks noChangeShapeType="1"/>
            </p:cNvSpPr>
            <p:nvPr/>
          </p:nvSpPr>
          <p:spPr bwMode="auto">
            <a:xfrm>
              <a:off x="6579" y="7753"/>
              <a:ext cx="0" cy="43"/>
            </a:xfrm>
            <a:prstGeom prst="line">
              <a:avLst/>
            </a:prstGeom>
            <a:noFill/>
            <a:ln w="9525">
              <a:solidFill>
                <a:srgbClr val="000000"/>
              </a:solidFill>
              <a:round/>
              <a:headEnd/>
              <a:tailEnd/>
            </a:ln>
          </p:spPr>
          <p:txBody>
            <a:bodyPr/>
            <a:lstStyle/>
            <a:p>
              <a:endParaRPr lang="en-US"/>
            </a:p>
          </p:txBody>
        </p:sp>
        <p:sp>
          <p:nvSpPr>
            <p:cNvPr id="19834" name="Line 240"/>
            <p:cNvSpPr>
              <a:spLocks noChangeShapeType="1"/>
            </p:cNvSpPr>
            <p:nvPr/>
          </p:nvSpPr>
          <p:spPr bwMode="auto">
            <a:xfrm>
              <a:off x="6708" y="7753"/>
              <a:ext cx="0" cy="43"/>
            </a:xfrm>
            <a:prstGeom prst="line">
              <a:avLst/>
            </a:prstGeom>
            <a:noFill/>
            <a:ln w="9525">
              <a:solidFill>
                <a:srgbClr val="000000"/>
              </a:solidFill>
              <a:round/>
              <a:headEnd/>
              <a:tailEnd/>
            </a:ln>
          </p:spPr>
          <p:txBody>
            <a:bodyPr/>
            <a:lstStyle/>
            <a:p>
              <a:endParaRPr lang="en-US"/>
            </a:p>
          </p:txBody>
        </p:sp>
        <p:sp>
          <p:nvSpPr>
            <p:cNvPr id="19835" name="Line 241"/>
            <p:cNvSpPr>
              <a:spLocks noChangeShapeType="1"/>
            </p:cNvSpPr>
            <p:nvPr/>
          </p:nvSpPr>
          <p:spPr bwMode="auto">
            <a:xfrm>
              <a:off x="6837" y="7753"/>
              <a:ext cx="0" cy="43"/>
            </a:xfrm>
            <a:prstGeom prst="line">
              <a:avLst/>
            </a:prstGeom>
            <a:noFill/>
            <a:ln w="9525">
              <a:solidFill>
                <a:srgbClr val="000000"/>
              </a:solidFill>
              <a:round/>
              <a:headEnd/>
              <a:tailEnd/>
            </a:ln>
          </p:spPr>
          <p:txBody>
            <a:bodyPr/>
            <a:lstStyle/>
            <a:p>
              <a:endParaRPr lang="en-US"/>
            </a:p>
          </p:txBody>
        </p:sp>
        <p:sp>
          <p:nvSpPr>
            <p:cNvPr id="19836" name="Line 242"/>
            <p:cNvSpPr>
              <a:spLocks noChangeShapeType="1"/>
            </p:cNvSpPr>
            <p:nvPr/>
          </p:nvSpPr>
          <p:spPr bwMode="auto">
            <a:xfrm>
              <a:off x="6966" y="7753"/>
              <a:ext cx="0" cy="43"/>
            </a:xfrm>
            <a:prstGeom prst="line">
              <a:avLst/>
            </a:prstGeom>
            <a:noFill/>
            <a:ln w="9525">
              <a:solidFill>
                <a:srgbClr val="000000"/>
              </a:solidFill>
              <a:round/>
              <a:headEnd/>
              <a:tailEnd/>
            </a:ln>
          </p:spPr>
          <p:txBody>
            <a:bodyPr/>
            <a:lstStyle/>
            <a:p>
              <a:endParaRPr lang="en-US"/>
            </a:p>
          </p:txBody>
        </p:sp>
        <p:sp>
          <p:nvSpPr>
            <p:cNvPr id="19837" name="Line 243"/>
            <p:cNvSpPr>
              <a:spLocks noChangeShapeType="1"/>
            </p:cNvSpPr>
            <p:nvPr/>
          </p:nvSpPr>
          <p:spPr bwMode="auto">
            <a:xfrm>
              <a:off x="6063" y="7753"/>
              <a:ext cx="0" cy="43"/>
            </a:xfrm>
            <a:prstGeom prst="line">
              <a:avLst/>
            </a:prstGeom>
            <a:noFill/>
            <a:ln w="9525">
              <a:solidFill>
                <a:srgbClr val="000000"/>
              </a:solidFill>
              <a:round/>
              <a:headEnd/>
              <a:tailEnd/>
            </a:ln>
          </p:spPr>
          <p:txBody>
            <a:bodyPr/>
            <a:lstStyle/>
            <a:p>
              <a:endParaRPr lang="en-US"/>
            </a:p>
          </p:txBody>
        </p:sp>
        <p:sp>
          <p:nvSpPr>
            <p:cNvPr id="19838" name="Line 244"/>
            <p:cNvSpPr>
              <a:spLocks noChangeShapeType="1"/>
            </p:cNvSpPr>
            <p:nvPr/>
          </p:nvSpPr>
          <p:spPr bwMode="auto">
            <a:xfrm>
              <a:off x="6192" y="7753"/>
              <a:ext cx="0" cy="43"/>
            </a:xfrm>
            <a:prstGeom prst="line">
              <a:avLst/>
            </a:prstGeom>
            <a:noFill/>
            <a:ln w="9525">
              <a:solidFill>
                <a:srgbClr val="000000"/>
              </a:solidFill>
              <a:round/>
              <a:headEnd/>
              <a:tailEnd/>
            </a:ln>
          </p:spPr>
          <p:txBody>
            <a:bodyPr/>
            <a:lstStyle/>
            <a:p>
              <a:endParaRPr lang="en-US"/>
            </a:p>
          </p:txBody>
        </p:sp>
        <p:sp>
          <p:nvSpPr>
            <p:cNvPr id="19839" name="Line 245"/>
            <p:cNvSpPr>
              <a:spLocks noChangeShapeType="1"/>
            </p:cNvSpPr>
            <p:nvPr/>
          </p:nvSpPr>
          <p:spPr bwMode="auto">
            <a:xfrm>
              <a:off x="6321" y="7753"/>
              <a:ext cx="0" cy="43"/>
            </a:xfrm>
            <a:prstGeom prst="line">
              <a:avLst/>
            </a:prstGeom>
            <a:noFill/>
            <a:ln w="9525">
              <a:solidFill>
                <a:srgbClr val="000000"/>
              </a:solidFill>
              <a:round/>
              <a:headEnd/>
              <a:tailEnd/>
            </a:ln>
          </p:spPr>
          <p:txBody>
            <a:bodyPr/>
            <a:lstStyle/>
            <a:p>
              <a:endParaRPr lang="en-US"/>
            </a:p>
          </p:txBody>
        </p:sp>
        <p:sp>
          <p:nvSpPr>
            <p:cNvPr id="19840" name="Line 246"/>
            <p:cNvSpPr>
              <a:spLocks noChangeShapeType="1"/>
            </p:cNvSpPr>
            <p:nvPr/>
          </p:nvSpPr>
          <p:spPr bwMode="auto">
            <a:xfrm>
              <a:off x="6450" y="7753"/>
              <a:ext cx="0" cy="43"/>
            </a:xfrm>
            <a:prstGeom prst="line">
              <a:avLst/>
            </a:prstGeom>
            <a:noFill/>
            <a:ln w="9525">
              <a:solidFill>
                <a:srgbClr val="000000"/>
              </a:solidFill>
              <a:round/>
              <a:headEnd/>
              <a:tailEnd/>
            </a:ln>
          </p:spPr>
          <p:txBody>
            <a:bodyPr/>
            <a:lstStyle/>
            <a:p>
              <a:endParaRPr lang="en-US"/>
            </a:p>
          </p:txBody>
        </p:sp>
        <p:sp>
          <p:nvSpPr>
            <p:cNvPr id="19841" name="Line 247"/>
            <p:cNvSpPr>
              <a:spLocks noChangeShapeType="1"/>
            </p:cNvSpPr>
            <p:nvPr/>
          </p:nvSpPr>
          <p:spPr bwMode="auto">
            <a:xfrm>
              <a:off x="7611" y="7753"/>
              <a:ext cx="0" cy="43"/>
            </a:xfrm>
            <a:prstGeom prst="line">
              <a:avLst/>
            </a:prstGeom>
            <a:noFill/>
            <a:ln w="9525">
              <a:solidFill>
                <a:srgbClr val="000000"/>
              </a:solidFill>
              <a:round/>
              <a:headEnd/>
              <a:tailEnd/>
            </a:ln>
          </p:spPr>
          <p:txBody>
            <a:bodyPr/>
            <a:lstStyle/>
            <a:p>
              <a:endParaRPr lang="en-US"/>
            </a:p>
          </p:txBody>
        </p:sp>
        <p:sp>
          <p:nvSpPr>
            <p:cNvPr id="19842" name="Line 248"/>
            <p:cNvSpPr>
              <a:spLocks noChangeShapeType="1"/>
            </p:cNvSpPr>
            <p:nvPr/>
          </p:nvSpPr>
          <p:spPr bwMode="auto">
            <a:xfrm>
              <a:off x="7740" y="7753"/>
              <a:ext cx="0" cy="43"/>
            </a:xfrm>
            <a:prstGeom prst="line">
              <a:avLst/>
            </a:prstGeom>
            <a:noFill/>
            <a:ln w="9525">
              <a:solidFill>
                <a:srgbClr val="000000"/>
              </a:solidFill>
              <a:round/>
              <a:headEnd/>
              <a:tailEnd/>
            </a:ln>
          </p:spPr>
          <p:txBody>
            <a:bodyPr/>
            <a:lstStyle/>
            <a:p>
              <a:endParaRPr lang="en-US"/>
            </a:p>
          </p:txBody>
        </p:sp>
        <p:sp>
          <p:nvSpPr>
            <p:cNvPr id="19843" name="Line 249"/>
            <p:cNvSpPr>
              <a:spLocks noChangeShapeType="1"/>
            </p:cNvSpPr>
            <p:nvPr/>
          </p:nvSpPr>
          <p:spPr bwMode="auto">
            <a:xfrm>
              <a:off x="7869" y="7753"/>
              <a:ext cx="0" cy="43"/>
            </a:xfrm>
            <a:prstGeom prst="line">
              <a:avLst/>
            </a:prstGeom>
            <a:noFill/>
            <a:ln w="9525">
              <a:solidFill>
                <a:srgbClr val="000000"/>
              </a:solidFill>
              <a:round/>
              <a:headEnd/>
              <a:tailEnd/>
            </a:ln>
          </p:spPr>
          <p:txBody>
            <a:bodyPr/>
            <a:lstStyle/>
            <a:p>
              <a:endParaRPr lang="en-US"/>
            </a:p>
          </p:txBody>
        </p:sp>
        <p:sp>
          <p:nvSpPr>
            <p:cNvPr id="19844" name="Line 250"/>
            <p:cNvSpPr>
              <a:spLocks noChangeShapeType="1"/>
            </p:cNvSpPr>
            <p:nvPr/>
          </p:nvSpPr>
          <p:spPr bwMode="auto">
            <a:xfrm>
              <a:off x="7998" y="7753"/>
              <a:ext cx="0" cy="43"/>
            </a:xfrm>
            <a:prstGeom prst="line">
              <a:avLst/>
            </a:prstGeom>
            <a:noFill/>
            <a:ln w="9525">
              <a:solidFill>
                <a:srgbClr val="000000"/>
              </a:solidFill>
              <a:round/>
              <a:headEnd/>
              <a:tailEnd/>
            </a:ln>
          </p:spPr>
          <p:txBody>
            <a:bodyPr/>
            <a:lstStyle/>
            <a:p>
              <a:endParaRPr lang="en-US"/>
            </a:p>
          </p:txBody>
        </p:sp>
        <p:sp>
          <p:nvSpPr>
            <p:cNvPr id="19845" name="Line 251"/>
            <p:cNvSpPr>
              <a:spLocks noChangeShapeType="1"/>
            </p:cNvSpPr>
            <p:nvPr/>
          </p:nvSpPr>
          <p:spPr bwMode="auto">
            <a:xfrm>
              <a:off x="7095" y="7753"/>
              <a:ext cx="0" cy="43"/>
            </a:xfrm>
            <a:prstGeom prst="line">
              <a:avLst/>
            </a:prstGeom>
            <a:noFill/>
            <a:ln w="9525">
              <a:solidFill>
                <a:srgbClr val="000000"/>
              </a:solidFill>
              <a:round/>
              <a:headEnd/>
              <a:tailEnd/>
            </a:ln>
          </p:spPr>
          <p:txBody>
            <a:bodyPr/>
            <a:lstStyle/>
            <a:p>
              <a:endParaRPr lang="en-US"/>
            </a:p>
          </p:txBody>
        </p:sp>
        <p:sp>
          <p:nvSpPr>
            <p:cNvPr id="19846" name="Line 252"/>
            <p:cNvSpPr>
              <a:spLocks noChangeShapeType="1"/>
            </p:cNvSpPr>
            <p:nvPr/>
          </p:nvSpPr>
          <p:spPr bwMode="auto">
            <a:xfrm>
              <a:off x="7224" y="7753"/>
              <a:ext cx="0" cy="43"/>
            </a:xfrm>
            <a:prstGeom prst="line">
              <a:avLst/>
            </a:prstGeom>
            <a:noFill/>
            <a:ln w="9525">
              <a:solidFill>
                <a:srgbClr val="000000"/>
              </a:solidFill>
              <a:round/>
              <a:headEnd/>
              <a:tailEnd/>
            </a:ln>
          </p:spPr>
          <p:txBody>
            <a:bodyPr/>
            <a:lstStyle/>
            <a:p>
              <a:endParaRPr lang="en-US"/>
            </a:p>
          </p:txBody>
        </p:sp>
        <p:sp>
          <p:nvSpPr>
            <p:cNvPr id="19847" name="Line 253"/>
            <p:cNvSpPr>
              <a:spLocks noChangeShapeType="1"/>
            </p:cNvSpPr>
            <p:nvPr/>
          </p:nvSpPr>
          <p:spPr bwMode="auto">
            <a:xfrm>
              <a:off x="7353" y="7753"/>
              <a:ext cx="0" cy="43"/>
            </a:xfrm>
            <a:prstGeom prst="line">
              <a:avLst/>
            </a:prstGeom>
            <a:noFill/>
            <a:ln w="9525">
              <a:solidFill>
                <a:srgbClr val="000000"/>
              </a:solidFill>
              <a:round/>
              <a:headEnd/>
              <a:tailEnd/>
            </a:ln>
          </p:spPr>
          <p:txBody>
            <a:bodyPr/>
            <a:lstStyle/>
            <a:p>
              <a:endParaRPr lang="en-US"/>
            </a:p>
          </p:txBody>
        </p:sp>
        <p:sp>
          <p:nvSpPr>
            <p:cNvPr id="19848" name="Line 254"/>
            <p:cNvSpPr>
              <a:spLocks noChangeShapeType="1"/>
            </p:cNvSpPr>
            <p:nvPr/>
          </p:nvSpPr>
          <p:spPr bwMode="auto">
            <a:xfrm>
              <a:off x="7482" y="7753"/>
              <a:ext cx="0" cy="43"/>
            </a:xfrm>
            <a:prstGeom prst="line">
              <a:avLst/>
            </a:prstGeom>
            <a:noFill/>
            <a:ln w="9525">
              <a:solidFill>
                <a:srgbClr val="000000"/>
              </a:solidFill>
              <a:round/>
              <a:headEnd/>
              <a:tailEnd/>
            </a:ln>
          </p:spPr>
          <p:txBody>
            <a:bodyPr/>
            <a:lstStyle/>
            <a:p>
              <a:endParaRPr lang="en-US"/>
            </a:p>
          </p:txBody>
        </p:sp>
        <p:sp>
          <p:nvSpPr>
            <p:cNvPr id="19849" name="Line 255"/>
            <p:cNvSpPr>
              <a:spLocks noChangeShapeType="1"/>
            </p:cNvSpPr>
            <p:nvPr/>
          </p:nvSpPr>
          <p:spPr bwMode="auto">
            <a:xfrm>
              <a:off x="8643" y="7753"/>
              <a:ext cx="0" cy="43"/>
            </a:xfrm>
            <a:prstGeom prst="line">
              <a:avLst/>
            </a:prstGeom>
            <a:noFill/>
            <a:ln w="9525">
              <a:solidFill>
                <a:srgbClr val="000000"/>
              </a:solidFill>
              <a:round/>
              <a:headEnd/>
              <a:tailEnd/>
            </a:ln>
          </p:spPr>
          <p:txBody>
            <a:bodyPr/>
            <a:lstStyle/>
            <a:p>
              <a:endParaRPr lang="en-US"/>
            </a:p>
          </p:txBody>
        </p:sp>
        <p:sp>
          <p:nvSpPr>
            <p:cNvPr id="19850" name="Line 256"/>
            <p:cNvSpPr>
              <a:spLocks noChangeShapeType="1"/>
            </p:cNvSpPr>
            <p:nvPr/>
          </p:nvSpPr>
          <p:spPr bwMode="auto">
            <a:xfrm>
              <a:off x="8772" y="7753"/>
              <a:ext cx="0" cy="43"/>
            </a:xfrm>
            <a:prstGeom prst="line">
              <a:avLst/>
            </a:prstGeom>
            <a:noFill/>
            <a:ln w="9525">
              <a:solidFill>
                <a:srgbClr val="000000"/>
              </a:solidFill>
              <a:round/>
              <a:headEnd/>
              <a:tailEnd/>
            </a:ln>
          </p:spPr>
          <p:txBody>
            <a:bodyPr/>
            <a:lstStyle/>
            <a:p>
              <a:endParaRPr lang="en-US"/>
            </a:p>
          </p:txBody>
        </p:sp>
        <p:sp>
          <p:nvSpPr>
            <p:cNvPr id="19851" name="Line 257"/>
            <p:cNvSpPr>
              <a:spLocks noChangeShapeType="1"/>
            </p:cNvSpPr>
            <p:nvPr/>
          </p:nvSpPr>
          <p:spPr bwMode="auto">
            <a:xfrm>
              <a:off x="8901" y="7753"/>
              <a:ext cx="0" cy="43"/>
            </a:xfrm>
            <a:prstGeom prst="line">
              <a:avLst/>
            </a:prstGeom>
            <a:noFill/>
            <a:ln w="9525">
              <a:solidFill>
                <a:srgbClr val="000000"/>
              </a:solidFill>
              <a:round/>
              <a:headEnd/>
              <a:tailEnd/>
            </a:ln>
          </p:spPr>
          <p:txBody>
            <a:bodyPr/>
            <a:lstStyle/>
            <a:p>
              <a:endParaRPr lang="en-US"/>
            </a:p>
          </p:txBody>
        </p:sp>
        <p:sp>
          <p:nvSpPr>
            <p:cNvPr id="19852" name="Line 258"/>
            <p:cNvSpPr>
              <a:spLocks noChangeShapeType="1"/>
            </p:cNvSpPr>
            <p:nvPr/>
          </p:nvSpPr>
          <p:spPr bwMode="auto">
            <a:xfrm>
              <a:off x="9030" y="7753"/>
              <a:ext cx="0" cy="43"/>
            </a:xfrm>
            <a:prstGeom prst="line">
              <a:avLst/>
            </a:prstGeom>
            <a:noFill/>
            <a:ln w="9525">
              <a:solidFill>
                <a:srgbClr val="000000"/>
              </a:solidFill>
              <a:round/>
              <a:headEnd/>
              <a:tailEnd/>
            </a:ln>
          </p:spPr>
          <p:txBody>
            <a:bodyPr/>
            <a:lstStyle/>
            <a:p>
              <a:endParaRPr lang="en-US"/>
            </a:p>
          </p:txBody>
        </p:sp>
        <p:sp>
          <p:nvSpPr>
            <p:cNvPr id="19853" name="Line 259"/>
            <p:cNvSpPr>
              <a:spLocks noChangeShapeType="1"/>
            </p:cNvSpPr>
            <p:nvPr/>
          </p:nvSpPr>
          <p:spPr bwMode="auto">
            <a:xfrm>
              <a:off x="8127" y="7753"/>
              <a:ext cx="0" cy="43"/>
            </a:xfrm>
            <a:prstGeom prst="line">
              <a:avLst/>
            </a:prstGeom>
            <a:noFill/>
            <a:ln w="9525">
              <a:solidFill>
                <a:srgbClr val="000000"/>
              </a:solidFill>
              <a:round/>
              <a:headEnd/>
              <a:tailEnd/>
            </a:ln>
          </p:spPr>
          <p:txBody>
            <a:bodyPr/>
            <a:lstStyle/>
            <a:p>
              <a:endParaRPr lang="en-US"/>
            </a:p>
          </p:txBody>
        </p:sp>
        <p:sp>
          <p:nvSpPr>
            <p:cNvPr id="19854" name="Line 260"/>
            <p:cNvSpPr>
              <a:spLocks noChangeShapeType="1"/>
            </p:cNvSpPr>
            <p:nvPr/>
          </p:nvSpPr>
          <p:spPr bwMode="auto">
            <a:xfrm>
              <a:off x="8256" y="7753"/>
              <a:ext cx="0" cy="43"/>
            </a:xfrm>
            <a:prstGeom prst="line">
              <a:avLst/>
            </a:prstGeom>
            <a:noFill/>
            <a:ln w="9525">
              <a:solidFill>
                <a:srgbClr val="000000"/>
              </a:solidFill>
              <a:round/>
              <a:headEnd/>
              <a:tailEnd/>
            </a:ln>
          </p:spPr>
          <p:txBody>
            <a:bodyPr/>
            <a:lstStyle/>
            <a:p>
              <a:endParaRPr lang="en-US"/>
            </a:p>
          </p:txBody>
        </p:sp>
        <p:sp>
          <p:nvSpPr>
            <p:cNvPr id="19855" name="Line 261"/>
            <p:cNvSpPr>
              <a:spLocks noChangeShapeType="1"/>
            </p:cNvSpPr>
            <p:nvPr/>
          </p:nvSpPr>
          <p:spPr bwMode="auto">
            <a:xfrm>
              <a:off x="8385" y="7753"/>
              <a:ext cx="0" cy="43"/>
            </a:xfrm>
            <a:prstGeom prst="line">
              <a:avLst/>
            </a:prstGeom>
            <a:noFill/>
            <a:ln w="9525">
              <a:solidFill>
                <a:srgbClr val="000000"/>
              </a:solidFill>
              <a:round/>
              <a:headEnd/>
              <a:tailEnd/>
            </a:ln>
          </p:spPr>
          <p:txBody>
            <a:bodyPr/>
            <a:lstStyle/>
            <a:p>
              <a:endParaRPr lang="en-US"/>
            </a:p>
          </p:txBody>
        </p:sp>
        <p:sp>
          <p:nvSpPr>
            <p:cNvPr id="19856" name="Line 262"/>
            <p:cNvSpPr>
              <a:spLocks noChangeShapeType="1"/>
            </p:cNvSpPr>
            <p:nvPr/>
          </p:nvSpPr>
          <p:spPr bwMode="auto">
            <a:xfrm>
              <a:off x="8514" y="7753"/>
              <a:ext cx="0" cy="43"/>
            </a:xfrm>
            <a:prstGeom prst="line">
              <a:avLst/>
            </a:prstGeom>
            <a:noFill/>
            <a:ln w="9525">
              <a:solidFill>
                <a:srgbClr val="000000"/>
              </a:solidFill>
              <a:round/>
              <a:headEnd/>
              <a:tailEnd/>
            </a:ln>
          </p:spPr>
          <p:txBody>
            <a:bodyPr/>
            <a:lstStyle/>
            <a:p>
              <a:endParaRPr lang="en-US"/>
            </a:p>
          </p:txBody>
        </p:sp>
        <p:sp>
          <p:nvSpPr>
            <p:cNvPr id="19857" name="Line 263"/>
            <p:cNvSpPr>
              <a:spLocks noChangeShapeType="1"/>
            </p:cNvSpPr>
            <p:nvPr/>
          </p:nvSpPr>
          <p:spPr bwMode="auto">
            <a:xfrm>
              <a:off x="9675" y="7753"/>
              <a:ext cx="0" cy="43"/>
            </a:xfrm>
            <a:prstGeom prst="line">
              <a:avLst/>
            </a:prstGeom>
            <a:noFill/>
            <a:ln w="9525">
              <a:solidFill>
                <a:srgbClr val="000000"/>
              </a:solidFill>
              <a:round/>
              <a:headEnd/>
              <a:tailEnd/>
            </a:ln>
          </p:spPr>
          <p:txBody>
            <a:bodyPr/>
            <a:lstStyle/>
            <a:p>
              <a:endParaRPr lang="en-US"/>
            </a:p>
          </p:txBody>
        </p:sp>
        <p:sp>
          <p:nvSpPr>
            <p:cNvPr id="19858" name="Line 264"/>
            <p:cNvSpPr>
              <a:spLocks noChangeShapeType="1"/>
            </p:cNvSpPr>
            <p:nvPr/>
          </p:nvSpPr>
          <p:spPr bwMode="auto">
            <a:xfrm>
              <a:off x="9804" y="7753"/>
              <a:ext cx="0" cy="43"/>
            </a:xfrm>
            <a:prstGeom prst="line">
              <a:avLst/>
            </a:prstGeom>
            <a:noFill/>
            <a:ln w="9525">
              <a:solidFill>
                <a:srgbClr val="000000"/>
              </a:solidFill>
              <a:round/>
              <a:headEnd/>
              <a:tailEnd/>
            </a:ln>
          </p:spPr>
          <p:txBody>
            <a:bodyPr/>
            <a:lstStyle/>
            <a:p>
              <a:endParaRPr lang="en-US"/>
            </a:p>
          </p:txBody>
        </p:sp>
        <p:sp>
          <p:nvSpPr>
            <p:cNvPr id="19859" name="Line 265"/>
            <p:cNvSpPr>
              <a:spLocks noChangeShapeType="1"/>
            </p:cNvSpPr>
            <p:nvPr/>
          </p:nvSpPr>
          <p:spPr bwMode="auto">
            <a:xfrm>
              <a:off x="9933" y="7753"/>
              <a:ext cx="0" cy="43"/>
            </a:xfrm>
            <a:prstGeom prst="line">
              <a:avLst/>
            </a:prstGeom>
            <a:noFill/>
            <a:ln w="9525">
              <a:solidFill>
                <a:srgbClr val="000000"/>
              </a:solidFill>
              <a:round/>
              <a:headEnd/>
              <a:tailEnd/>
            </a:ln>
          </p:spPr>
          <p:txBody>
            <a:bodyPr/>
            <a:lstStyle/>
            <a:p>
              <a:endParaRPr lang="en-US"/>
            </a:p>
          </p:txBody>
        </p:sp>
        <p:sp>
          <p:nvSpPr>
            <p:cNvPr id="19860" name="Line 266"/>
            <p:cNvSpPr>
              <a:spLocks noChangeShapeType="1"/>
            </p:cNvSpPr>
            <p:nvPr/>
          </p:nvSpPr>
          <p:spPr bwMode="auto">
            <a:xfrm>
              <a:off x="10062" y="7753"/>
              <a:ext cx="0" cy="43"/>
            </a:xfrm>
            <a:prstGeom prst="line">
              <a:avLst/>
            </a:prstGeom>
            <a:noFill/>
            <a:ln w="9525">
              <a:solidFill>
                <a:srgbClr val="000000"/>
              </a:solidFill>
              <a:round/>
              <a:headEnd/>
              <a:tailEnd/>
            </a:ln>
          </p:spPr>
          <p:txBody>
            <a:bodyPr/>
            <a:lstStyle/>
            <a:p>
              <a:endParaRPr lang="en-US"/>
            </a:p>
          </p:txBody>
        </p:sp>
        <p:sp>
          <p:nvSpPr>
            <p:cNvPr id="19861" name="Line 267"/>
            <p:cNvSpPr>
              <a:spLocks noChangeShapeType="1"/>
            </p:cNvSpPr>
            <p:nvPr/>
          </p:nvSpPr>
          <p:spPr bwMode="auto">
            <a:xfrm>
              <a:off x="9159" y="7753"/>
              <a:ext cx="0" cy="43"/>
            </a:xfrm>
            <a:prstGeom prst="line">
              <a:avLst/>
            </a:prstGeom>
            <a:noFill/>
            <a:ln w="9525">
              <a:solidFill>
                <a:srgbClr val="000000"/>
              </a:solidFill>
              <a:round/>
              <a:headEnd/>
              <a:tailEnd/>
            </a:ln>
          </p:spPr>
          <p:txBody>
            <a:bodyPr/>
            <a:lstStyle/>
            <a:p>
              <a:endParaRPr lang="en-US"/>
            </a:p>
          </p:txBody>
        </p:sp>
        <p:sp>
          <p:nvSpPr>
            <p:cNvPr id="19862" name="Line 268"/>
            <p:cNvSpPr>
              <a:spLocks noChangeShapeType="1"/>
            </p:cNvSpPr>
            <p:nvPr/>
          </p:nvSpPr>
          <p:spPr bwMode="auto">
            <a:xfrm>
              <a:off x="9288" y="7753"/>
              <a:ext cx="0" cy="43"/>
            </a:xfrm>
            <a:prstGeom prst="line">
              <a:avLst/>
            </a:prstGeom>
            <a:noFill/>
            <a:ln w="9525">
              <a:solidFill>
                <a:srgbClr val="000000"/>
              </a:solidFill>
              <a:round/>
              <a:headEnd/>
              <a:tailEnd/>
            </a:ln>
          </p:spPr>
          <p:txBody>
            <a:bodyPr/>
            <a:lstStyle/>
            <a:p>
              <a:endParaRPr lang="en-US"/>
            </a:p>
          </p:txBody>
        </p:sp>
        <p:sp>
          <p:nvSpPr>
            <p:cNvPr id="19863" name="Line 269"/>
            <p:cNvSpPr>
              <a:spLocks noChangeShapeType="1"/>
            </p:cNvSpPr>
            <p:nvPr/>
          </p:nvSpPr>
          <p:spPr bwMode="auto">
            <a:xfrm>
              <a:off x="9417" y="7753"/>
              <a:ext cx="0" cy="43"/>
            </a:xfrm>
            <a:prstGeom prst="line">
              <a:avLst/>
            </a:prstGeom>
            <a:noFill/>
            <a:ln w="9525">
              <a:solidFill>
                <a:srgbClr val="000000"/>
              </a:solidFill>
              <a:round/>
              <a:headEnd/>
              <a:tailEnd/>
            </a:ln>
          </p:spPr>
          <p:txBody>
            <a:bodyPr/>
            <a:lstStyle/>
            <a:p>
              <a:endParaRPr lang="en-US"/>
            </a:p>
          </p:txBody>
        </p:sp>
        <p:sp>
          <p:nvSpPr>
            <p:cNvPr id="19864" name="Line 270"/>
            <p:cNvSpPr>
              <a:spLocks noChangeShapeType="1"/>
            </p:cNvSpPr>
            <p:nvPr/>
          </p:nvSpPr>
          <p:spPr bwMode="auto">
            <a:xfrm>
              <a:off x="9546" y="7753"/>
              <a:ext cx="0" cy="43"/>
            </a:xfrm>
            <a:prstGeom prst="line">
              <a:avLst/>
            </a:prstGeom>
            <a:noFill/>
            <a:ln w="9525">
              <a:solidFill>
                <a:srgbClr val="000000"/>
              </a:solidFill>
              <a:round/>
              <a:headEnd/>
              <a:tailEnd/>
            </a:ln>
          </p:spPr>
          <p:txBody>
            <a:bodyPr/>
            <a:lstStyle/>
            <a:p>
              <a:endParaRPr lang="en-US"/>
            </a:p>
          </p:txBody>
        </p:sp>
        <p:sp>
          <p:nvSpPr>
            <p:cNvPr id="19865" name="Line 271"/>
            <p:cNvSpPr>
              <a:spLocks noChangeShapeType="1"/>
            </p:cNvSpPr>
            <p:nvPr/>
          </p:nvSpPr>
          <p:spPr bwMode="auto">
            <a:xfrm>
              <a:off x="1677" y="7882"/>
              <a:ext cx="0" cy="43"/>
            </a:xfrm>
            <a:prstGeom prst="line">
              <a:avLst/>
            </a:prstGeom>
            <a:noFill/>
            <a:ln w="9525">
              <a:solidFill>
                <a:srgbClr val="000000"/>
              </a:solidFill>
              <a:round/>
              <a:headEnd/>
              <a:tailEnd/>
            </a:ln>
          </p:spPr>
          <p:txBody>
            <a:bodyPr/>
            <a:lstStyle/>
            <a:p>
              <a:endParaRPr lang="en-US"/>
            </a:p>
          </p:txBody>
        </p:sp>
        <p:sp>
          <p:nvSpPr>
            <p:cNvPr id="19866" name="Line 272"/>
            <p:cNvSpPr>
              <a:spLocks noChangeShapeType="1"/>
            </p:cNvSpPr>
            <p:nvPr/>
          </p:nvSpPr>
          <p:spPr bwMode="auto">
            <a:xfrm>
              <a:off x="1806" y="7882"/>
              <a:ext cx="0" cy="43"/>
            </a:xfrm>
            <a:prstGeom prst="line">
              <a:avLst/>
            </a:prstGeom>
            <a:noFill/>
            <a:ln w="9525">
              <a:solidFill>
                <a:srgbClr val="000000"/>
              </a:solidFill>
              <a:round/>
              <a:headEnd/>
              <a:tailEnd/>
            </a:ln>
          </p:spPr>
          <p:txBody>
            <a:bodyPr/>
            <a:lstStyle/>
            <a:p>
              <a:endParaRPr lang="en-US"/>
            </a:p>
          </p:txBody>
        </p:sp>
        <p:sp>
          <p:nvSpPr>
            <p:cNvPr id="19867" name="Line 273"/>
            <p:cNvSpPr>
              <a:spLocks noChangeShapeType="1"/>
            </p:cNvSpPr>
            <p:nvPr/>
          </p:nvSpPr>
          <p:spPr bwMode="auto">
            <a:xfrm>
              <a:off x="1935" y="7882"/>
              <a:ext cx="0" cy="43"/>
            </a:xfrm>
            <a:prstGeom prst="line">
              <a:avLst/>
            </a:prstGeom>
            <a:noFill/>
            <a:ln w="9525">
              <a:solidFill>
                <a:srgbClr val="000000"/>
              </a:solidFill>
              <a:round/>
              <a:headEnd/>
              <a:tailEnd/>
            </a:ln>
          </p:spPr>
          <p:txBody>
            <a:bodyPr/>
            <a:lstStyle/>
            <a:p>
              <a:endParaRPr lang="en-US"/>
            </a:p>
          </p:txBody>
        </p:sp>
        <p:sp>
          <p:nvSpPr>
            <p:cNvPr id="19868" name="Line 274"/>
            <p:cNvSpPr>
              <a:spLocks noChangeShapeType="1"/>
            </p:cNvSpPr>
            <p:nvPr/>
          </p:nvSpPr>
          <p:spPr bwMode="auto">
            <a:xfrm>
              <a:off x="2064" y="7882"/>
              <a:ext cx="0" cy="43"/>
            </a:xfrm>
            <a:prstGeom prst="line">
              <a:avLst/>
            </a:prstGeom>
            <a:noFill/>
            <a:ln w="9525">
              <a:solidFill>
                <a:srgbClr val="000000"/>
              </a:solidFill>
              <a:round/>
              <a:headEnd/>
              <a:tailEnd/>
            </a:ln>
          </p:spPr>
          <p:txBody>
            <a:bodyPr/>
            <a:lstStyle/>
            <a:p>
              <a:endParaRPr lang="en-US"/>
            </a:p>
          </p:txBody>
        </p:sp>
        <p:sp>
          <p:nvSpPr>
            <p:cNvPr id="19869" name="Line 275"/>
            <p:cNvSpPr>
              <a:spLocks noChangeShapeType="1"/>
            </p:cNvSpPr>
            <p:nvPr/>
          </p:nvSpPr>
          <p:spPr bwMode="auto">
            <a:xfrm>
              <a:off x="2193" y="7882"/>
              <a:ext cx="0" cy="43"/>
            </a:xfrm>
            <a:prstGeom prst="line">
              <a:avLst/>
            </a:prstGeom>
            <a:noFill/>
            <a:ln w="9525">
              <a:solidFill>
                <a:srgbClr val="000000"/>
              </a:solidFill>
              <a:round/>
              <a:headEnd/>
              <a:tailEnd/>
            </a:ln>
          </p:spPr>
          <p:txBody>
            <a:bodyPr/>
            <a:lstStyle/>
            <a:p>
              <a:endParaRPr lang="en-US"/>
            </a:p>
          </p:txBody>
        </p:sp>
        <p:sp>
          <p:nvSpPr>
            <p:cNvPr id="19870" name="Line 276"/>
            <p:cNvSpPr>
              <a:spLocks noChangeShapeType="1"/>
            </p:cNvSpPr>
            <p:nvPr/>
          </p:nvSpPr>
          <p:spPr bwMode="auto">
            <a:xfrm>
              <a:off x="2322" y="7882"/>
              <a:ext cx="0" cy="43"/>
            </a:xfrm>
            <a:prstGeom prst="line">
              <a:avLst/>
            </a:prstGeom>
            <a:noFill/>
            <a:ln w="9525">
              <a:solidFill>
                <a:srgbClr val="000000"/>
              </a:solidFill>
              <a:round/>
              <a:headEnd/>
              <a:tailEnd/>
            </a:ln>
          </p:spPr>
          <p:txBody>
            <a:bodyPr/>
            <a:lstStyle/>
            <a:p>
              <a:endParaRPr lang="en-US"/>
            </a:p>
          </p:txBody>
        </p:sp>
        <p:sp>
          <p:nvSpPr>
            <p:cNvPr id="19871" name="Line 277"/>
            <p:cNvSpPr>
              <a:spLocks noChangeShapeType="1"/>
            </p:cNvSpPr>
            <p:nvPr/>
          </p:nvSpPr>
          <p:spPr bwMode="auto">
            <a:xfrm>
              <a:off x="2451" y="7882"/>
              <a:ext cx="0" cy="43"/>
            </a:xfrm>
            <a:prstGeom prst="line">
              <a:avLst/>
            </a:prstGeom>
            <a:noFill/>
            <a:ln w="9525">
              <a:solidFill>
                <a:srgbClr val="000000"/>
              </a:solidFill>
              <a:round/>
              <a:headEnd/>
              <a:tailEnd/>
            </a:ln>
          </p:spPr>
          <p:txBody>
            <a:bodyPr/>
            <a:lstStyle/>
            <a:p>
              <a:endParaRPr lang="en-US"/>
            </a:p>
          </p:txBody>
        </p:sp>
        <p:sp>
          <p:nvSpPr>
            <p:cNvPr id="19872" name="Line 278"/>
            <p:cNvSpPr>
              <a:spLocks noChangeShapeType="1"/>
            </p:cNvSpPr>
            <p:nvPr/>
          </p:nvSpPr>
          <p:spPr bwMode="auto">
            <a:xfrm>
              <a:off x="2580" y="7882"/>
              <a:ext cx="0" cy="43"/>
            </a:xfrm>
            <a:prstGeom prst="line">
              <a:avLst/>
            </a:prstGeom>
            <a:noFill/>
            <a:ln w="9525">
              <a:solidFill>
                <a:srgbClr val="000000"/>
              </a:solidFill>
              <a:round/>
              <a:headEnd/>
              <a:tailEnd/>
            </a:ln>
          </p:spPr>
          <p:txBody>
            <a:bodyPr/>
            <a:lstStyle/>
            <a:p>
              <a:endParaRPr lang="en-US"/>
            </a:p>
          </p:txBody>
        </p:sp>
        <p:sp>
          <p:nvSpPr>
            <p:cNvPr id="19873" name="Line 279"/>
            <p:cNvSpPr>
              <a:spLocks noChangeShapeType="1"/>
            </p:cNvSpPr>
            <p:nvPr/>
          </p:nvSpPr>
          <p:spPr bwMode="auto">
            <a:xfrm>
              <a:off x="2709" y="7882"/>
              <a:ext cx="0" cy="43"/>
            </a:xfrm>
            <a:prstGeom prst="line">
              <a:avLst/>
            </a:prstGeom>
            <a:noFill/>
            <a:ln w="9525">
              <a:solidFill>
                <a:srgbClr val="000000"/>
              </a:solidFill>
              <a:round/>
              <a:headEnd/>
              <a:tailEnd/>
            </a:ln>
          </p:spPr>
          <p:txBody>
            <a:bodyPr/>
            <a:lstStyle/>
            <a:p>
              <a:endParaRPr lang="en-US"/>
            </a:p>
          </p:txBody>
        </p:sp>
        <p:sp>
          <p:nvSpPr>
            <p:cNvPr id="19874" name="Line 280"/>
            <p:cNvSpPr>
              <a:spLocks noChangeShapeType="1"/>
            </p:cNvSpPr>
            <p:nvPr/>
          </p:nvSpPr>
          <p:spPr bwMode="auto">
            <a:xfrm>
              <a:off x="2838" y="7882"/>
              <a:ext cx="0" cy="43"/>
            </a:xfrm>
            <a:prstGeom prst="line">
              <a:avLst/>
            </a:prstGeom>
            <a:noFill/>
            <a:ln w="9525">
              <a:solidFill>
                <a:srgbClr val="000000"/>
              </a:solidFill>
              <a:round/>
              <a:headEnd/>
              <a:tailEnd/>
            </a:ln>
          </p:spPr>
          <p:txBody>
            <a:bodyPr/>
            <a:lstStyle/>
            <a:p>
              <a:endParaRPr lang="en-US"/>
            </a:p>
          </p:txBody>
        </p:sp>
        <p:sp>
          <p:nvSpPr>
            <p:cNvPr id="19875" name="Line 281"/>
            <p:cNvSpPr>
              <a:spLocks noChangeShapeType="1"/>
            </p:cNvSpPr>
            <p:nvPr/>
          </p:nvSpPr>
          <p:spPr bwMode="auto">
            <a:xfrm>
              <a:off x="10191" y="7882"/>
              <a:ext cx="0" cy="43"/>
            </a:xfrm>
            <a:prstGeom prst="line">
              <a:avLst/>
            </a:prstGeom>
            <a:noFill/>
            <a:ln w="9525">
              <a:solidFill>
                <a:srgbClr val="000000"/>
              </a:solidFill>
              <a:round/>
              <a:headEnd/>
              <a:tailEnd/>
            </a:ln>
          </p:spPr>
          <p:txBody>
            <a:bodyPr/>
            <a:lstStyle/>
            <a:p>
              <a:endParaRPr lang="en-US"/>
            </a:p>
          </p:txBody>
        </p:sp>
        <p:sp>
          <p:nvSpPr>
            <p:cNvPr id="19876" name="Line 282"/>
            <p:cNvSpPr>
              <a:spLocks noChangeShapeType="1"/>
            </p:cNvSpPr>
            <p:nvPr/>
          </p:nvSpPr>
          <p:spPr bwMode="auto">
            <a:xfrm>
              <a:off x="10320" y="7882"/>
              <a:ext cx="0" cy="43"/>
            </a:xfrm>
            <a:prstGeom prst="line">
              <a:avLst/>
            </a:prstGeom>
            <a:noFill/>
            <a:ln w="9525">
              <a:solidFill>
                <a:srgbClr val="000000"/>
              </a:solidFill>
              <a:round/>
              <a:headEnd/>
              <a:tailEnd/>
            </a:ln>
          </p:spPr>
          <p:txBody>
            <a:bodyPr/>
            <a:lstStyle/>
            <a:p>
              <a:endParaRPr lang="en-US"/>
            </a:p>
          </p:txBody>
        </p:sp>
        <p:sp>
          <p:nvSpPr>
            <p:cNvPr id="19877" name="Line 283"/>
            <p:cNvSpPr>
              <a:spLocks noChangeShapeType="1"/>
            </p:cNvSpPr>
            <p:nvPr/>
          </p:nvSpPr>
          <p:spPr bwMode="auto">
            <a:xfrm>
              <a:off x="3483" y="7882"/>
              <a:ext cx="0" cy="43"/>
            </a:xfrm>
            <a:prstGeom prst="line">
              <a:avLst/>
            </a:prstGeom>
            <a:noFill/>
            <a:ln w="9525">
              <a:solidFill>
                <a:srgbClr val="000000"/>
              </a:solidFill>
              <a:round/>
              <a:headEnd/>
              <a:tailEnd/>
            </a:ln>
          </p:spPr>
          <p:txBody>
            <a:bodyPr/>
            <a:lstStyle/>
            <a:p>
              <a:endParaRPr lang="en-US"/>
            </a:p>
          </p:txBody>
        </p:sp>
        <p:sp>
          <p:nvSpPr>
            <p:cNvPr id="19878" name="Line 284"/>
            <p:cNvSpPr>
              <a:spLocks noChangeShapeType="1"/>
            </p:cNvSpPr>
            <p:nvPr/>
          </p:nvSpPr>
          <p:spPr bwMode="auto">
            <a:xfrm>
              <a:off x="3612" y="7882"/>
              <a:ext cx="0" cy="43"/>
            </a:xfrm>
            <a:prstGeom prst="line">
              <a:avLst/>
            </a:prstGeom>
            <a:noFill/>
            <a:ln w="9525">
              <a:solidFill>
                <a:srgbClr val="000000"/>
              </a:solidFill>
              <a:round/>
              <a:headEnd/>
              <a:tailEnd/>
            </a:ln>
          </p:spPr>
          <p:txBody>
            <a:bodyPr/>
            <a:lstStyle/>
            <a:p>
              <a:endParaRPr lang="en-US"/>
            </a:p>
          </p:txBody>
        </p:sp>
        <p:sp>
          <p:nvSpPr>
            <p:cNvPr id="19879" name="Line 285"/>
            <p:cNvSpPr>
              <a:spLocks noChangeShapeType="1"/>
            </p:cNvSpPr>
            <p:nvPr/>
          </p:nvSpPr>
          <p:spPr bwMode="auto">
            <a:xfrm>
              <a:off x="3741" y="7882"/>
              <a:ext cx="0" cy="43"/>
            </a:xfrm>
            <a:prstGeom prst="line">
              <a:avLst/>
            </a:prstGeom>
            <a:noFill/>
            <a:ln w="9525">
              <a:solidFill>
                <a:srgbClr val="000000"/>
              </a:solidFill>
              <a:round/>
              <a:headEnd/>
              <a:tailEnd/>
            </a:ln>
          </p:spPr>
          <p:txBody>
            <a:bodyPr/>
            <a:lstStyle/>
            <a:p>
              <a:endParaRPr lang="en-US"/>
            </a:p>
          </p:txBody>
        </p:sp>
        <p:sp>
          <p:nvSpPr>
            <p:cNvPr id="19880" name="Line 286"/>
            <p:cNvSpPr>
              <a:spLocks noChangeShapeType="1"/>
            </p:cNvSpPr>
            <p:nvPr/>
          </p:nvSpPr>
          <p:spPr bwMode="auto">
            <a:xfrm>
              <a:off x="3870" y="7882"/>
              <a:ext cx="0" cy="43"/>
            </a:xfrm>
            <a:prstGeom prst="line">
              <a:avLst/>
            </a:prstGeom>
            <a:noFill/>
            <a:ln w="9525">
              <a:solidFill>
                <a:srgbClr val="000000"/>
              </a:solidFill>
              <a:round/>
              <a:headEnd/>
              <a:tailEnd/>
            </a:ln>
          </p:spPr>
          <p:txBody>
            <a:bodyPr/>
            <a:lstStyle/>
            <a:p>
              <a:endParaRPr lang="en-US"/>
            </a:p>
          </p:txBody>
        </p:sp>
        <p:sp>
          <p:nvSpPr>
            <p:cNvPr id="19881" name="Line 287"/>
            <p:cNvSpPr>
              <a:spLocks noChangeShapeType="1"/>
            </p:cNvSpPr>
            <p:nvPr/>
          </p:nvSpPr>
          <p:spPr bwMode="auto">
            <a:xfrm>
              <a:off x="2967" y="7882"/>
              <a:ext cx="0" cy="43"/>
            </a:xfrm>
            <a:prstGeom prst="line">
              <a:avLst/>
            </a:prstGeom>
            <a:noFill/>
            <a:ln w="9525">
              <a:solidFill>
                <a:srgbClr val="000000"/>
              </a:solidFill>
              <a:round/>
              <a:headEnd/>
              <a:tailEnd/>
            </a:ln>
          </p:spPr>
          <p:txBody>
            <a:bodyPr/>
            <a:lstStyle/>
            <a:p>
              <a:endParaRPr lang="en-US"/>
            </a:p>
          </p:txBody>
        </p:sp>
        <p:sp>
          <p:nvSpPr>
            <p:cNvPr id="19882" name="Line 288"/>
            <p:cNvSpPr>
              <a:spLocks noChangeShapeType="1"/>
            </p:cNvSpPr>
            <p:nvPr/>
          </p:nvSpPr>
          <p:spPr bwMode="auto">
            <a:xfrm>
              <a:off x="3096" y="7882"/>
              <a:ext cx="0" cy="43"/>
            </a:xfrm>
            <a:prstGeom prst="line">
              <a:avLst/>
            </a:prstGeom>
            <a:noFill/>
            <a:ln w="9525">
              <a:solidFill>
                <a:srgbClr val="000000"/>
              </a:solidFill>
              <a:round/>
              <a:headEnd/>
              <a:tailEnd/>
            </a:ln>
          </p:spPr>
          <p:txBody>
            <a:bodyPr/>
            <a:lstStyle/>
            <a:p>
              <a:endParaRPr lang="en-US"/>
            </a:p>
          </p:txBody>
        </p:sp>
        <p:sp>
          <p:nvSpPr>
            <p:cNvPr id="19883" name="Line 289"/>
            <p:cNvSpPr>
              <a:spLocks noChangeShapeType="1"/>
            </p:cNvSpPr>
            <p:nvPr/>
          </p:nvSpPr>
          <p:spPr bwMode="auto">
            <a:xfrm>
              <a:off x="3225" y="7882"/>
              <a:ext cx="0" cy="43"/>
            </a:xfrm>
            <a:prstGeom prst="line">
              <a:avLst/>
            </a:prstGeom>
            <a:noFill/>
            <a:ln w="9525">
              <a:solidFill>
                <a:srgbClr val="000000"/>
              </a:solidFill>
              <a:round/>
              <a:headEnd/>
              <a:tailEnd/>
            </a:ln>
          </p:spPr>
          <p:txBody>
            <a:bodyPr/>
            <a:lstStyle/>
            <a:p>
              <a:endParaRPr lang="en-US"/>
            </a:p>
          </p:txBody>
        </p:sp>
        <p:sp>
          <p:nvSpPr>
            <p:cNvPr id="19884" name="Line 290"/>
            <p:cNvSpPr>
              <a:spLocks noChangeShapeType="1"/>
            </p:cNvSpPr>
            <p:nvPr/>
          </p:nvSpPr>
          <p:spPr bwMode="auto">
            <a:xfrm>
              <a:off x="3354" y="7882"/>
              <a:ext cx="0" cy="43"/>
            </a:xfrm>
            <a:prstGeom prst="line">
              <a:avLst/>
            </a:prstGeom>
            <a:noFill/>
            <a:ln w="9525">
              <a:solidFill>
                <a:srgbClr val="000000"/>
              </a:solidFill>
              <a:round/>
              <a:headEnd/>
              <a:tailEnd/>
            </a:ln>
          </p:spPr>
          <p:txBody>
            <a:bodyPr/>
            <a:lstStyle/>
            <a:p>
              <a:endParaRPr lang="en-US"/>
            </a:p>
          </p:txBody>
        </p:sp>
        <p:sp>
          <p:nvSpPr>
            <p:cNvPr id="19885" name="Line 291"/>
            <p:cNvSpPr>
              <a:spLocks noChangeShapeType="1"/>
            </p:cNvSpPr>
            <p:nvPr/>
          </p:nvSpPr>
          <p:spPr bwMode="auto">
            <a:xfrm>
              <a:off x="4515" y="7882"/>
              <a:ext cx="0" cy="43"/>
            </a:xfrm>
            <a:prstGeom prst="line">
              <a:avLst/>
            </a:prstGeom>
            <a:noFill/>
            <a:ln w="9525">
              <a:solidFill>
                <a:srgbClr val="000000"/>
              </a:solidFill>
              <a:round/>
              <a:headEnd/>
              <a:tailEnd/>
            </a:ln>
          </p:spPr>
          <p:txBody>
            <a:bodyPr/>
            <a:lstStyle/>
            <a:p>
              <a:endParaRPr lang="en-US"/>
            </a:p>
          </p:txBody>
        </p:sp>
        <p:sp>
          <p:nvSpPr>
            <p:cNvPr id="19886" name="Line 292"/>
            <p:cNvSpPr>
              <a:spLocks noChangeShapeType="1"/>
            </p:cNvSpPr>
            <p:nvPr/>
          </p:nvSpPr>
          <p:spPr bwMode="auto">
            <a:xfrm>
              <a:off x="4644" y="7882"/>
              <a:ext cx="0" cy="43"/>
            </a:xfrm>
            <a:prstGeom prst="line">
              <a:avLst/>
            </a:prstGeom>
            <a:noFill/>
            <a:ln w="9525">
              <a:solidFill>
                <a:srgbClr val="000000"/>
              </a:solidFill>
              <a:round/>
              <a:headEnd/>
              <a:tailEnd/>
            </a:ln>
          </p:spPr>
          <p:txBody>
            <a:bodyPr/>
            <a:lstStyle/>
            <a:p>
              <a:endParaRPr lang="en-US"/>
            </a:p>
          </p:txBody>
        </p:sp>
        <p:sp>
          <p:nvSpPr>
            <p:cNvPr id="19887" name="Line 293"/>
            <p:cNvSpPr>
              <a:spLocks noChangeShapeType="1"/>
            </p:cNvSpPr>
            <p:nvPr/>
          </p:nvSpPr>
          <p:spPr bwMode="auto">
            <a:xfrm>
              <a:off x="4773" y="7882"/>
              <a:ext cx="0" cy="43"/>
            </a:xfrm>
            <a:prstGeom prst="line">
              <a:avLst/>
            </a:prstGeom>
            <a:noFill/>
            <a:ln w="9525">
              <a:solidFill>
                <a:srgbClr val="000000"/>
              </a:solidFill>
              <a:round/>
              <a:headEnd/>
              <a:tailEnd/>
            </a:ln>
          </p:spPr>
          <p:txBody>
            <a:bodyPr/>
            <a:lstStyle/>
            <a:p>
              <a:endParaRPr lang="en-US"/>
            </a:p>
          </p:txBody>
        </p:sp>
        <p:sp>
          <p:nvSpPr>
            <p:cNvPr id="19888" name="Line 294"/>
            <p:cNvSpPr>
              <a:spLocks noChangeShapeType="1"/>
            </p:cNvSpPr>
            <p:nvPr/>
          </p:nvSpPr>
          <p:spPr bwMode="auto">
            <a:xfrm>
              <a:off x="4902" y="7882"/>
              <a:ext cx="0" cy="43"/>
            </a:xfrm>
            <a:prstGeom prst="line">
              <a:avLst/>
            </a:prstGeom>
            <a:noFill/>
            <a:ln w="9525">
              <a:solidFill>
                <a:srgbClr val="000000"/>
              </a:solidFill>
              <a:round/>
              <a:headEnd/>
              <a:tailEnd/>
            </a:ln>
          </p:spPr>
          <p:txBody>
            <a:bodyPr/>
            <a:lstStyle/>
            <a:p>
              <a:endParaRPr lang="en-US"/>
            </a:p>
          </p:txBody>
        </p:sp>
        <p:sp>
          <p:nvSpPr>
            <p:cNvPr id="19889" name="Line 295"/>
            <p:cNvSpPr>
              <a:spLocks noChangeShapeType="1"/>
            </p:cNvSpPr>
            <p:nvPr/>
          </p:nvSpPr>
          <p:spPr bwMode="auto">
            <a:xfrm>
              <a:off x="3999" y="7882"/>
              <a:ext cx="0" cy="43"/>
            </a:xfrm>
            <a:prstGeom prst="line">
              <a:avLst/>
            </a:prstGeom>
            <a:noFill/>
            <a:ln w="9525">
              <a:solidFill>
                <a:srgbClr val="000000"/>
              </a:solidFill>
              <a:round/>
              <a:headEnd/>
              <a:tailEnd/>
            </a:ln>
          </p:spPr>
          <p:txBody>
            <a:bodyPr/>
            <a:lstStyle/>
            <a:p>
              <a:endParaRPr lang="en-US"/>
            </a:p>
          </p:txBody>
        </p:sp>
        <p:sp>
          <p:nvSpPr>
            <p:cNvPr id="19890" name="Line 296"/>
            <p:cNvSpPr>
              <a:spLocks noChangeShapeType="1"/>
            </p:cNvSpPr>
            <p:nvPr/>
          </p:nvSpPr>
          <p:spPr bwMode="auto">
            <a:xfrm>
              <a:off x="4128" y="7882"/>
              <a:ext cx="0" cy="43"/>
            </a:xfrm>
            <a:prstGeom prst="line">
              <a:avLst/>
            </a:prstGeom>
            <a:noFill/>
            <a:ln w="9525">
              <a:solidFill>
                <a:srgbClr val="000000"/>
              </a:solidFill>
              <a:round/>
              <a:headEnd/>
              <a:tailEnd/>
            </a:ln>
          </p:spPr>
          <p:txBody>
            <a:bodyPr/>
            <a:lstStyle/>
            <a:p>
              <a:endParaRPr lang="en-US"/>
            </a:p>
          </p:txBody>
        </p:sp>
        <p:sp>
          <p:nvSpPr>
            <p:cNvPr id="19891" name="Line 297"/>
            <p:cNvSpPr>
              <a:spLocks noChangeShapeType="1"/>
            </p:cNvSpPr>
            <p:nvPr/>
          </p:nvSpPr>
          <p:spPr bwMode="auto">
            <a:xfrm>
              <a:off x="4257" y="7882"/>
              <a:ext cx="0" cy="43"/>
            </a:xfrm>
            <a:prstGeom prst="line">
              <a:avLst/>
            </a:prstGeom>
            <a:noFill/>
            <a:ln w="9525">
              <a:solidFill>
                <a:srgbClr val="000000"/>
              </a:solidFill>
              <a:round/>
              <a:headEnd/>
              <a:tailEnd/>
            </a:ln>
          </p:spPr>
          <p:txBody>
            <a:bodyPr/>
            <a:lstStyle/>
            <a:p>
              <a:endParaRPr lang="en-US"/>
            </a:p>
          </p:txBody>
        </p:sp>
        <p:sp>
          <p:nvSpPr>
            <p:cNvPr id="19892" name="Line 298"/>
            <p:cNvSpPr>
              <a:spLocks noChangeShapeType="1"/>
            </p:cNvSpPr>
            <p:nvPr/>
          </p:nvSpPr>
          <p:spPr bwMode="auto">
            <a:xfrm>
              <a:off x="4386" y="7882"/>
              <a:ext cx="0" cy="43"/>
            </a:xfrm>
            <a:prstGeom prst="line">
              <a:avLst/>
            </a:prstGeom>
            <a:noFill/>
            <a:ln w="9525">
              <a:solidFill>
                <a:srgbClr val="000000"/>
              </a:solidFill>
              <a:round/>
              <a:headEnd/>
              <a:tailEnd/>
            </a:ln>
          </p:spPr>
          <p:txBody>
            <a:bodyPr/>
            <a:lstStyle/>
            <a:p>
              <a:endParaRPr lang="en-US"/>
            </a:p>
          </p:txBody>
        </p:sp>
        <p:sp>
          <p:nvSpPr>
            <p:cNvPr id="19893" name="Line 299"/>
            <p:cNvSpPr>
              <a:spLocks noChangeShapeType="1"/>
            </p:cNvSpPr>
            <p:nvPr/>
          </p:nvSpPr>
          <p:spPr bwMode="auto">
            <a:xfrm>
              <a:off x="5547" y="7882"/>
              <a:ext cx="0" cy="43"/>
            </a:xfrm>
            <a:prstGeom prst="line">
              <a:avLst/>
            </a:prstGeom>
            <a:noFill/>
            <a:ln w="9525">
              <a:solidFill>
                <a:srgbClr val="000000"/>
              </a:solidFill>
              <a:round/>
              <a:headEnd/>
              <a:tailEnd/>
            </a:ln>
          </p:spPr>
          <p:txBody>
            <a:bodyPr/>
            <a:lstStyle/>
            <a:p>
              <a:endParaRPr lang="en-US"/>
            </a:p>
          </p:txBody>
        </p:sp>
        <p:sp>
          <p:nvSpPr>
            <p:cNvPr id="19894" name="Line 300"/>
            <p:cNvSpPr>
              <a:spLocks noChangeShapeType="1"/>
            </p:cNvSpPr>
            <p:nvPr/>
          </p:nvSpPr>
          <p:spPr bwMode="auto">
            <a:xfrm>
              <a:off x="5676" y="7882"/>
              <a:ext cx="0" cy="43"/>
            </a:xfrm>
            <a:prstGeom prst="line">
              <a:avLst/>
            </a:prstGeom>
            <a:noFill/>
            <a:ln w="9525">
              <a:solidFill>
                <a:srgbClr val="000000"/>
              </a:solidFill>
              <a:round/>
              <a:headEnd/>
              <a:tailEnd/>
            </a:ln>
          </p:spPr>
          <p:txBody>
            <a:bodyPr/>
            <a:lstStyle/>
            <a:p>
              <a:endParaRPr lang="en-US"/>
            </a:p>
          </p:txBody>
        </p:sp>
        <p:sp>
          <p:nvSpPr>
            <p:cNvPr id="19895" name="Line 301"/>
            <p:cNvSpPr>
              <a:spLocks noChangeShapeType="1"/>
            </p:cNvSpPr>
            <p:nvPr/>
          </p:nvSpPr>
          <p:spPr bwMode="auto">
            <a:xfrm>
              <a:off x="5805" y="7882"/>
              <a:ext cx="0" cy="43"/>
            </a:xfrm>
            <a:prstGeom prst="line">
              <a:avLst/>
            </a:prstGeom>
            <a:noFill/>
            <a:ln w="9525">
              <a:solidFill>
                <a:srgbClr val="000000"/>
              </a:solidFill>
              <a:round/>
              <a:headEnd/>
              <a:tailEnd/>
            </a:ln>
          </p:spPr>
          <p:txBody>
            <a:bodyPr/>
            <a:lstStyle/>
            <a:p>
              <a:endParaRPr lang="en-US"/>
            </a:p>
          </p:txBody>
        </p:sp>
        <p:sp>
          <p:nvSpPr>
            <p:cNvPr id="19896" name="Line 302"/>
            <p:cNvSpPr>
              <a:spLocks noChangeShapeType="1"/>
            </p:cNvSpPr>
            <p:nvPr/>
          </p:nvSpPr>
          <p:spPr bwMode="auto">
            <a:xfrm>
              <a:off x="5934" y="7882"/>
              <a:ext cx="0" cy="43"/>
            </a:xfrm>
            <a:prstGeom prst="line">
              <a:avLst/>
            </a:prstGeom>
            <a:noFill/>
            <a:ln w="9525">
              <a:solidFill>
                <a:srgbClr val="000000"/>
              </a:solidFill>
              <a:round/>
              <a:headEnd/>
              <a:tailEnd/>
            </a:ln>
          </p:spPr>
          <p:txBody>
            <a:bodyPr/>
            <a:lstStyle/>
            <a:p>
              <a:endParaRPr lang="en-US"/>
            </a:p>
          </p:txBody>
        </p:sp>
        <p:sp>
          <p:nvSpPr>
            <p:cNvPr id="19897" name="Line 303"/>
            <p:cNvSpPr>
              <a:spLocks noChangeShapeType="1"/>
            </p:cNvSpPr>
            <p:nvPr/>
          </p:nvSpPr>
          <p:spPr bwMode="auto">
            <a:xfrm>
              <a:off x="5031" y="7882"/>
              <a:ext cx="0" cy="43"/>
            </a:xfrm>
            <a:prstGeom prst="line">
              <a:avLst/>
            </a:prstGeom>
            <a:noFill/>
            <a:ln w="9525">
              <a:solidFill>
                <a:srgbClr val="000000"/>
              </a:solidFill>
              <a:round/>
              <a:headEnd/>
              <a:tailEnd/>
            </a:ln>
          </p:spPr>
          <p:txBody>
            <a:bodyPr/>
            <a:lstStyle/>
            <a:p>
              <a:endParaRPr lang="en-US"/>
            </a:p>
          </p:txBody>
        </p:sp>
        <p:sp>
          <p:nvSpPr>
            <p:cNvPr id="19898" name="Line 304"/>
            <p:cNvSpPr>
              <a:spLocks noChangeShapeType="1"/>
            </p:cNvSpPr>
            <p:nvPr/>
          </p:nvSpPr>
          <p:spPr bwMode="auto">
            <a:xfrm>
              <a:off x="5160" y="7882"/>
              <a:ext cx="0" cy="43"/>
            </a:xfrm>
            <a:prstGeom prst="line">
              <a:avLst/>
            </a:prstGeom>
            <a:noFill/>
            <a:ln w="9525">
              <a:solidFill>
                <a:srgbClr val="000000"/>
              </a:solidFill>
              <a:round/>
              <a:headEnd/>
              <a:tailEnd/>
            </a:ln>
          </p:spPr>
          <p:txBody>
            <a:bodyPr/>
            <a:lstStyle/>
            <a:p>
              <a:endParaRPr lang="en-US"/>
            </a:p>
          </p:txBody>
        </p:sp>
        <p:sp>
          <p:nvSpPr>
            <p:cNvPr id="19899" name="Line 305"/>
            <p:cNvSpPr>
              <a:spLocks noChangeShapeType="1"/>
            </p:cNvSpPr>
            <p:nvPr/>
          </p:nvSpPr>
          <p:spPr bwMode="auto">
            <a:xfrm>
              <a:off x="5289" y="7882"/>
              <a:ext cx="0" cy="43"/>
            </a:xfrm>
            <a:prstGeom prst="line">
              <a:avLst/>
            </a:prstGeom>
            <a:noFill/>
            <a:ln w="9525">
              <a:solidFill>
                <a:srgbClr val="000000"/>
              </a:solidFill>
              <a:round/>
              <a:headEnd/>
              <a:tailEnd/>
            </a:ln>
          </p:spPr>
          <p:txBody>
            <a:bodyPr/>
            <a:lstStyle/>
            <a:p>
              <a:endParaRPr lang="en-US"/>
            </a:p>
          </p:txBody>
        </p:sp>
        <p:sp>
          <p:nvSpPr>
            <p:cNvPr id="19900" name="Line 306"/>
            <p:cNvSpPr>
              <a:spLocks noChangeShapeType="1"/>
            </p:cNvSpPr>
            <p:nvPr/>
          </p:nvSpPr>
          <p:spPr bwMode="auto">
            <a:xfrm>
              <a:off x="5418" y="7882"/>
              <a:ext cx="0" cy="43"/>
            </a:xfrm>
            <a:prstGeom prst="line">
              <a:avLst/>
            </a:prstGeom>
            <a:noFill/>
            <a:ln w="9525">
              <a:solidFill>
                <a:srgbClr val="000000"/>
              </a:solidFill>
              <a:round/>
              <a:headEnd/>
              <a:tailEnd/>
            </a:ln>
          </p:spPr>
          <p:txBody>
            <a:bodyPr/>
            <a:lstStyle/>
            <a:p>
              <a:endParaRPr lang="en-US"/>
            </a:p>
          </p:txBody>
        </p:sp>
        <p:sp>
          <p:nvSpPr>
            <p:cNvPr id="19901" name="Line 307"/>
            <p:cNvSpPr>
              <a:spLocks noChangeShapeType="1"/>
            </p:cNvSpPr>
            <p:nvPr/>
          </p:nvSpPr>
          <p:spPr bwMode="auto">
            <a:xfrm>
              <a:off x="6579" y="7882"/>
              <a:ext cx="0" cy="43"/>
            </a:xfrm>
            <a:prstGeom prst="line">
              <a:avLst/>
            </a:prstGeom>
            <a:noFill/>
            <a:ln w="9525">
              <a:solidFill>
                <a:srgbClr val="000000"/>
              </a:solidFill>
              <a:round/>
              <a:headEnd/>
              <a:tailEnd/>
            </a:ln>
          </p:spPr>
          <p:txBody>
            <a:bodyPr/>
            <a:lstStyle/>
            <a:p>
              <a:endParaRPr lang="en-US"/>
            </a:p>
          </p:txBody>
        </p:sp>
        <p:sp>
          <p:nvSpPr>
            <p:cNvPr id="19902" name="Line 308"/>
            <p:cNvSpPr>
              <a:spLocks noChangeShapeType="1"/>
            </p:cNvSpPr>
            <p:nvPr/>
          </p:nvSpPr>
          <p:spPr bwMode="auto">
            <a:xfrm>
              <a:off x="6708" y="7882"/>
              <a:ext cx="0" cy="43"/>
            </a:xfrm>
            <a:prstGeom prst="line">
              <a:avLst/>
            </a:prstGeom>
            <a:noFill/>
            <a:ln w="9525">
              <a:solidFill>
                <a:srgbClr val="000000"/>
              </a:solidFill>
              <a:round/>
              <a:headEnd/>
              <a:tailEnd/>
            </a:ln>
          </p:spPr>
          <p:txBody>
            <a:bodyPr/>
            <a:lstStyle/>
            <a:p>
              <a:endParaRPr lang="en-US"/>
            </a:p>
          </p:txBody>
        </p:sp>
        <p:sp>
          <p:nvSpPr>
            <p:cNvPr id="19903" name="Line 309"/>
            <p:cNvSpPr>
              <a:spLocks noChangeShapeType="1"/>
            </p:cNvSpPr>
            <p:nvPr/>
          </p:nvSpPr>
          <p:spPr bwMode="auto">
            <a:xfrm>
              <a:off x="6837" y="7882"/>
              <a:ext cx="0" cy="43"/>
            </a:xfrm>
            <a:prstGeom prst="line">
              <a:avLst/>
            </a:prstGeom>
            <a:noFill/>
            <a:ln w="9525">
              <a:solidFill>
                <a:srgbClr val="000000"/>
              </a:solidFill>
              <a:round/>
              <a:headEnd/>
              <a:tailEnd/>
            </a:ln>
          </p:spPr>
          <p:txBody>
            <a:bodyPr/>
            <a:lstStyle/>
            <a:p>
              <a:endParaRPr lang="en-US"/>
            </a:p>
          </p:txBody>
        </p:sp>
        <p:sp>
          <p:nvSpPr>
            <p:cNvPr id="19904" name="Line 310"/>
            <p:cNvSpPr>
              <a:spLocks noChangeShapeType="1"/>
            </p:cNvSpPr>
            <p:nvPr/>
          </p:nvSpPr>
          <p:spPr bwMode="auto">
            <a:xfrm>
              <a:off x="6966" y="7882"/>
              <a:ext cx="0" cy="43"/>
            </a:xfrm>
            <a:prstGeom prst="line">
              <a:avLst/>
            </a:prstGeom>
            <a:noFill/>
            <a:ln w="9525">
              <a:solidFill>
                <a:srgbClr val="000000"/>
              </a:solidFill>
              <a:round/>
              <a:headEnd/>
              <a:tailEnd/>
            </a:ln>
          </p:spPr>
          <p:txBody>
            <a:bodyPr/>
            <a:lstStyle/>
            <a:p>
              <a:endParaRPr lang="en-US"/>
            </a:p>
          </p:txBody>
        </p:sp>
        <p:sp>
          <p:nvSpPr>
            <p:cNvPr id="19905" name="Line 311"/>
            <p:cNvSpPr>
              <a:spLocks noChangeShapeType="1"/>
            </p:cNvSpPr>
            <p:nvPr/>
          </p:nvSpPr>
          <p:spPr bwMode="auto">
            <a:xfrm>
              <a:off x="6063" y="7882"/>
              <a:ext cx="0" cy="43"/>
            </a:xfrm>
            <a:prstGeom prst="line">
              <a:avLst/>
            </a:prstGeom>
            <a:noFill/>
            <a:ln w="9525">
              <a:solidFill>
                <a:srgbClr val="000000"/>
              </a:solidFill>
              <a:round/>
              <a:headEnd/>
              <a:tailEnd/>
            </a:ln>
          </p:spPr>
          <p:txBody>
            <a:bodyPr/>
            <a:lstStyle/>
            <a:p>
              <a:endParaRPr lang="en-US"/>
            </a:p>
          </p:txBody>
        </p:sp>
        <p:sp>
          <p:nvSpPr>
            <p:cNvPr id="19906" name="Line 312"/>
            <p:cNvSpPr>
              <a:spLocks noChangeShapeType="1"/>
            </p:cNvSpPr>
            <p:nvPr/>
          </p:nvSpPr>
          <p:spPr bwMode="auto">
            <a:xfrm>
              <a:off x="6192" y="7882"/>
              <a:ext cx="0" cy="43"/>
            </a:xfrm>
            <a:prstGeom prst="line">
              <a:avLst/>
            </a:prstGeom>
            <a:noFill/>
            <a:ln w="9525">
              <a:solidFill>
                <a:srgbClr val="000000"/>
              </a:solidFill>
              <a:round/>
              <a:headEnd/>
              <a:tailEnd/>
            </a:ln>
          </p:spPr>
          <p:txBody>
            <a:bodyPr/>
            <a:lstStyle/>
            <a:p>
              <a:endParaRPr lang="en-US"/>
            </a:p>
          </p:txBody>
        </p:sp>
        <p:sp>
          <p:nvSpPr>
            <p:cNvPr id="19907" name="Line 313"/>
            <p:cNvSpPr>
              <a:spLocks noChangeShapeType="1"/>
            </p:cNvSpPr>
            <p:nvPr/>
          </p:nvSpPr>
          <p:spPr bwMode="auto">
            <a:xfrm>
              <a:off x="6321" y="7882"/>
              <a:ext cx="0" cy="43"/>
            </a:xfrm>
            <a:prstGeom prst="line">
              <a:avLst/>
            </a:prstGeom>
            <a:noFill/>
            <a:ln w="9525">
              <a:solidFill>
                <a:srgbClr val="000000"/>
              </a:solidFill>
              <a:round/>
              <a:headEnd/>
              <a:tailEnd/>
            </a:ln>
          </p:spPr>
          <p:txBody>
            <a:bodyPr/>
            <a:lstStyle/>
            <a:p>
              <a:endParaRPr lang="en-US"/>
            </a:p>
          </p:txBody>
        </p:sp>
        <p:sp>
          <p:nvSpPr>
            <p:cNvPr id="19908" name="Line 314"/>
            <p:cNvSpPr>
              <a:spLocks noChangeShapeType="1"/>
            </p:cNvSpPr>
            <p:nvPr/>
          </p:nvSpPr>
          <p:spPr bwMode="auto">
            <a:xfrm>
              <a:off x="6450" y="7882"/>
              <a:ext cx="0" cy="43"/>
            </a:xfrm>
            <a:prstGeom prst="line">
              <a:avLst/>
            </a:prstGeom>
            <a:noFill/>
            <a:ln w="9525">
              <a:solidFill>
                <a:srgbClr val="000000"/>
              </a:solidFill>
              <a:round/>
              <a:headEnd/>
              <a:tailEnd/>
            </a:ln>
          </p:spPr>
          <p:txBody>
            <a:bodyPr/>
            <a:lstStyle/>
            <a:p>
              <a:endParaRPr lang="en-US"/>
            </a:p>
          </p:txBody>
        </p:sp>
        <p:sp>
          <p:nvSpPr>
            <p:cNvPr id="19909" name="Line 315"/>
            <p:cNvSpPr>
              <a:spLocks noChangeShapeType="1"/>
            </p:cNvSpPr>
            <p:nvPr/>
          </p:nvSpPr>
          <p:spPr bwMode="auto">
            <a:xfrm>
              <a:off x="7611" y="7882"/>
              <a:ext cx="0" cy="43"/>
            </a:xfrm>
            <a:prstGeom prst="line">
              <a:avLst/>
            </a:prstGeom>
            <a:noFill/>
            <a:ln w="9525">
              <a:solidFill>
                <a:srgbClr val="000000"/>
              </a:solidFill>
              <a:round/>
              <a:headEnd/>
              <a:tailEnd/>
            </a:ln>
          </p:spPr>
          <p:txBody>
            <a:bodyPr/>
            <a:lstStyle/>
            <a:p>
              <a:endParaRPr lang="en-US"/>
            </a:p>
          </p:txBody>
        </p:sp>
        <p:sp>
          <p:nvSpPr>
            <p:cNvPr id="19910" name="Line 316"/>
            <p:cNvSpPr>
              <a:spLocks noChangeShapeType="1"/>
            </p:cNvSpPr>
            <p:nvPr/>
          </p:nvSpPr>
          <p:spPr bwMode="auto">
            <a:xfrm>
              <a:off x="7740" y="7882"/>
              <a:ext cx="0" cy="43"/>
            </a:xfrm>
            <a:prstGeom prst="line">
              <a:avLst/>
            </a:prstGeom>
            <a:noFill/>
            <a:ln w="9525">
              <a:solidFill>
                <a:srgbClr val="000000"/>
              </a:solidFill>
              <a:round/>
              <a:headEnd/>
              <a:tailEnd/>
            </a:ln>
          </p:spPr>
          <p:txBody>
            <a:bodyPr/>
            <a:lstStyle/>
            <a:p>
              <a:endParaRPr lang="en-US"/>
            </a:p>
          </p:txBody>
        </p:sp>
        <p:sp>
          <p:nvSpPr>
            <p:cNvPr id="19911" name="Line 317"/>
            <p:cNvSpPr>
              <a:spLocks noChangeShapeType="1"/>
            </p:cNvSpPr>
            <p:nvPr/>
          </p:nvSpPr>
          <p:spPr bwMode="auto">
            <a:xfrm>
              <a:off x="7869" y="7882"/>
              <a:ext cx="0" cy="43"/>
            </a:xfrm>
            <a:prstGeom prst="line">
              <a:avLst/>
            </a:prstGeom>
            <a:noFill/>
            <a:ln w="9525">
              <a:solidFill>
                <a:srgbClr val="000000"/>
              </a:solidFill>
              <a:round/>
              <a:headEnd/>
              <a:tailEnd/>
            </a:ln>
          </p:spPr>
          <p:txBody>
            <a:bodyPr/>
            <a:lstStyle/>
            <a:p>
              <a:endParaRPr lang="en-US"/>
            </a:p>
          </p:txBody>
        </p:sp>
        <p:sp>
          <p:nvSpPr>
            <p:cNvPr id="19912" name="Line 318"/>
            <p:cNvSpPr>
              <a:spLocks noChangeShapeType="1"/>
            </p:cNvSpPr>
            <p:nvPr/>
          </p:nvSpPr>
          <p:spPr bwMode="auto">
            <a:xfrm>
              <a:off x="7998" y="7882"/>
              <a:ext cx="0" cy="43"/>
            </a:xfrm>
            <a:prstGeom prst="line">
              <a:avLst/>
            </a:prstGeom>
            <a:noFill/>
            <a:ln w="9525">
              <a:solidFill>
                <a:srgbClr val="000000"/>
              </a:solidFill>
              <a:round/>
              <a:headEnd/>
              <a:tailEnd/>
            </a:ln>
          </p:spPr>
          <p:txBody>
            <a:bodyPr/>
            <a:lstStyle/>
            <a:p>
              <a:endParaRPr lang="en-US"/>
            </a:p>
          </p:txBody>
        </p:sp>
        <p:sp>
          <p:nvSpPr>
            <p:cNvPr id="19913" name="Line 319"/>
            <p:cNvSpPr>
              <a:spLocks noChangeShapeType="1"/>
            </p:cNvSpPr>
            <p:nvPr/>
          </p:nvSpPr>
          <p:spPr bwMode="auto">
            <a:xfrm>
              <a:off x="7095" y="7882"/>
              <a:ext cx="0" cy="43"/>
            </a:xfrm>
            <a:prstGeom prst="line">
              <a:avLst/>
            </a:prstGeom>
            <a:noFill/>
            <a:ln w="9525">
              <a:solidFill>
                <a:srgbClr val="000000"/>
              </a:solidFill>
              <a:round/>
              <a:headEnd/>
              <a:tailEnd/>
            </a:ln>
          </p:spPr>
          <p:txBody>
            <a:bodyPr/>
            <a:lstStyle/>
            <a:p>
              <a:endParaRPr lang="en-US"/>
            </a:p>
          </p:txBody>
        </p:sp>
        <p:sp>
          <p:nvSpPr>
            <p:cNvPr id="19914" name="Line 320"/>
            <p:cNvSpPr>
              <a:spLocks noChangeShapeType="1"/>
            </p:cNvSpPr>
            <p:nvPr/>
          </p:nvSpPr>
          <p:spPr bwMode="auto">
            <a:xfrm>
              <a:off x="7224" y="7882"/>
              <a:ext cx="0" cy="43"/>
            </a:xfrm>
            <a:prstGeom prst="line">
              <a:avLst/>
            </a:prstGeom>
            <a:noFill/>
            <a:ln w="9525">
              <a:solidFill>
                <a:srgbClr val="000000"/>
              </a:solidFill>
              <a:round/>
              <a:headEnd/>
              <a:tailEnd/>
            </a:ln>
          </p:spPr>
          <p:txBody>
            <a:bodyPr/>
            <a:lstStyle/>
            <a:p>
              <a:endParaRPr lang="en-US"/>
            </a:p>
          </p:txBody>
        </p:sp>
        <p:sp>
          <p:nvSpPr>
            <p:cNvPr id="19915" name="Line 321"/>
            <p:cNvSpPr>
              <a:spLocks noChangeShapeType="1"/>
            </p:cNvSpPr>
            <p:nvPr/>
          </p:nvSpPr>
          <p:spPr bwMode="auto">
            <a:xfrm>
              <a:off x="7353" y="7882"/>
              <a:ext cx="0" cy="43"/>
            </a:xfrm>
            <a:prstGeom prst="line">
              <a:avLst/>
            </a:prstGeom>
            <a:noFill/>
            <a:ln w="9525">
              <a:solidFill>
                <a:srgbClr val="000000"/>
              </a:solidFill>
              <a:round/>
              <a:headEnd/>
              <a:tailEnd/>
            </a:ln>
          </p:spPr>
          <p:txBody>
            <a:bodyPr/>
            <a:lstStyle/>
            <a:p>
              <a:endParaRPr lang="en-US"/>
            </a:p>
          </p:txBody>
        </p:sp>
        <p:sp>
          <p:nvSpPr>
            <p:cNvPr id="19916" name="Line 322"/>
            <p:cNvSpPr>
              <a:spLocks noChangeShapeType="1"/>
            </p:cNvSpPr>
            <p:nvPr/>
          </p:nvSpPr>
          <p:spPr bwMode="auto">
            <a:xfrm>
              <a:off x="7482" y="7882"/>
              <a:ext cx="0" cy="43"/>
            </a:xfrm>
            <a:prstGeom prst="line">
              <a:avLst/>
            </a:prstGeom>
            <a:noFill/>
            <a:ln w="9525">
              <a:solidFill>
                <a:srgbClr val="000000"/>
              </a:solidFill>
              <a:round/>
              <a:headEnd/>
              <a:tailEnd/>
            </a:ln>
          </p:spPr>
          <p:txBody>
            <a:bodyPr/>
            <a:lstStyle/>
            <a:p>
              <a:endParaRPr lang="en-US"/>
            </a:p>
          </p:txBody>
        </p:sp>
        <p:sp>
          <p:nvSpPr>
            <p:cNvPr id="19917" name="Line 323"/>
            <p:cNvSpPr>
              <a:spLocks noChangeShapeType="1"/>
            </p:cNvSpPr>
            <p:nvPr/>
          </p:nvSpPr>
          <p:spPr bwMode="auto">
            <a:xfrm>
              <a:off x="8643" y="7882"/>
              <a:ext cx="0" cy="43"/>
            </a:xfrm>
            <a:prstGeom prst="line">
              <a:avLst/>
            </a:prstGeom>
            <a:noFill/>
            <a:ln w="9525">
              <a:solidFill>
                <a:srgbClr val="000000"/>
              </a:solidFill>
              <a:round/>
              <a:headEnd/>
              <a:tailEnd/>
            </a:ln>
          </p:spPr>
          <p:txBody>
            <a:bodyPr/>
            <a:lstStyle/>
            <a:p>
              <a:endParaRPr lang="en-US"/>
            </a:p>
          </p:txBody>
        </p:sp>
        <p:sp>
          <p:nvSpPr>
            <p:cNvPr id="19918" name="Line 324"/>
            <p:cNvSpPr>
              <a:spLocks noChangeShapeType="1"/>
            </p:cNvSpPr>
            <p:nvPr/>
          </p:nvSpPr>
          <p:spPr bwMode="auto">
            <a:xfrm>
              <a:off x="8772" y="7882"/>
              <a:ext cx="0" cy="43"/>
            </a:xfrm>
            <a:prstGeom prst="line">
              <a:avLst/>
            </a:prstGeom>
            <a:noFill/>
            <a:ln w="9525">
              <a:solidFill>
                <a:srgbClr val="000000"/>
              </a:solidFill>
              <a:round/>
              <a:headEnd/>
              <a:tailEnd/>
            </a:ln>
          </p:spPr>
          <p:txBody>
            <a:bodyPr/>
            <a:lstStyle/>
            <a:p>
              <a:endParaRPr lang="en-US"/>
            </a:p>
          </p:txBody>
        </p:sp>
        <p:sp>
          <p:nvSpPr>
            <p:cNvPr id="19919" name="Line 325"/>
            <p:cNvSpPr>
              <a:spLocks noChangeShapeType="1"/>
            </p:cNvSpPr>
            <p:nvPr/>
          </p:nvSpPr>
          <p:spPr bwMode="auto">
            <a:xfrm>
              <a:off x="8901" y="7882"/>
              <a:ext cx="0" cy="43"/>
            </a:xfrm>
            <a:prstGeom prst="line">
              <a:avLst/>
            </a:prstGeom>
            <a:noFill/>
            <a:ln w="9525">
              <a:solidFill>
                <a:srgbClr val="000000"/>
              </a:solidFill>
              <a:round/>
              <a:headEnd/>
              <a:tailEnd/>
            </a:ln>
          </p:spPr>
          <p:txBody>
            <a:bodyPr/>
            <a:lstStyle/>
            <a:p>
              <a:endParaRPr lang="en-US"/>
            </a:p>
          </p:txBody>
        </p:sp>
        <p:sp>
          <p:nvSpPr>
            <p:cNvPr id="19920" name="Line 326"/>
            <p:cNvSpPr>
              <a:spLocks noChangeShapeType="1"/>
            </p:cNvSpPr>
            <p:nvPr/>
          </p:nvSpPr>
          <p:spPr bwMode="auto">
            <a:xfrm>
              <a:off x="9030" y="7882"/>
              <a:ext cx="0" cy="43"/>
            </a:xfrm>
            <a:prstGeom prst="line">
              <a:avLst/>
            </a:prstGeom>
            <a:noFill/>
            <a:ln w="9525">
              <a:solidFill>
                <a:srgbClr val="000000"/>
              </a:solidFill>
              <a:round/>
              <a:headEnd/>
              <a:tailEnd/>
            </a:ln>
          </p:spPr>
          <p:txBody>
            <a:bodyPr/>
            <a:lstStyle/>
            <a:p>
              <a:endParaRPr lang="en-US"/>
            </a:p>
          </p:txBody>
        </p:sp>
        <p:sp>
          <p:nvSpPr>
            <p:cNvPr id="19921" name="Line 327"/>
            <p:cNvSpPr>
              <a:spLocks noChangeShapeType="1"/>
            </p:cNvSpPr>
            <p:nvPr/>
          </p:nvSpPr>
          <p:spPr bwMode="auto">
            <a:xfrm>
              <a:off x="8127" y="7882"/>
              <a:ext cx="0" cy="43"/>
            </a:xfrm>
            <a:prstGeom prst="line">
              <a:avLst/>
            </a:prstGeom>
            <a:noFill/>
            <a:ln w="9525">
              <a:solidFill>
                <a:srgbClr val="000000"/>
              </a:solidFill>
              <a:round/>
              <a:headEnd/>
              <a:tailEnd/>
            </a:ln>
          </p:spPr>
          <p:txBody>
            <a:bodyPr/>
            <a:lstStyle/>
            <a:p>
              <a:endParaRPr lang="en-US"/>
            </a:p>
          </p:txBody>
        </p:sp>
        <p:sp>
          <p:nvSpPr>
            <p:cNvPr id="19922" name="Line 328"/>
            <p:cNvSpPr>
              <a:spLocks noChangeShapeType="1"/>
            </p:cNvSpPr>
            <p:nvPr/>
          </p:nvSpPr>
          <p:spPr bwMode="auto">
            <a:xfrm>
              <a:off x="8256" y="7882"/>
              <a:ext cx="0" cy="43"/>
            </a:xfrm>
            <a:prstGeom prst="line">
              <a:avLst/>
            </a:prstGeom>
            <a:noFill/>
            <a:ln w="9525">
              <a:solidFill>
                <a:srgbClr val="000000"/>
              </a:solidFill>
              <a:round/>
              <a:headEnd/>
              <a:tailEnd/>
            </a:ln>
          </p:spPr>
          <p:txBody>
            <a:bodyPr/>
            <a:lstStyle/>
            <a:p>
              <a:endParaRPr lang="en-US"/>
            </a:p>
          </p:txBody>
        </p:sp>
        <p:sp>
          <p:nvSpPr>
            <p:cNvPr id="19923" name="Line 329"/>
            <p:cNvSpPr>
              <a:spLocks noChangeShapeType="1"/>
            </p:cNvSpPr>
            <p:nvPr/>
          </p:nvSpPr>
          <p:spPr bwMode="auto">
            <a:xfrm>
              <a:off x="8385" y="7882"/>
              <a:ext cx="0" cy="43"/>
            </a:xfrm>
            <a:prstGeom prst="line">
              <a:avLst/>
            </a:prstGeom>
            <a:noFill/>
            <a:ln w="9525">
              <a:solidFill>
                <a:srgbClr val="000000"/>
              </a:solidFill>
              <a:round/>
              <a:headEnd/>
              <a:tailEnd/>
            </a:ln>
          </p:spPr>
          <p:txBody>
            <a:bodyPr/>
            <a:lstStyle/>
            <a:p>
              <a:endParaRPr lang="en-US"/>
            </a:p>
          </p:txBody>
        </p:sp>
        <p:sp>
          <p:nvSpPr>
            <p:cNvPr id="19924" name="Line 330"/>
            <p:cNvSpPr>
              <a:spLocks noChangeShapeType="1"/>
            </p:cNvSpPr>
            <p:nvPr/>
          </p:nvSpPr>
          <p:spPr bwMode="auto">
            <a:xfrm>
              <a:off x="8514" y="7882"/>
              <a:ext cx="0" cy="43"/>
            </a:xfrm>
            <a:prstGeom prst="line">
              <a:avLst/>
            </a:prstGeom>
            <a:noFill/>
            <a:ln w="9525">
              <a:solidFill>
                <a:srgbClr val="000000"/>
              </a:solidFill>
              <a:round/>
              <a:headEnd/>
              <a:tailEnd/>
            </a:ln>
          </p:spPr>
          <p:txBody>
            <a:bodyPr/>
            <a:lstStyle/>
            <a:p>
              <a:endParaRPr lang="en-US"/>
            </a:p>
          </p:txBody>
        </p:sp>
        <p:sp>
          <p:nvSpPr>
            <p:cNvPr id="19925" name="Line 331"/>
            <p:cNvSpPr>
              <a:spLocks noChangeShapeType="1"/>
            </p:cNvSpPr>
            <p:nvPr/>
          </p:nvSpPr>
          <p:spPr bwMode="auto">
            <a:xfrm>
              <a:off x="9675" y="7882"/>
              <a:ext cx="0" cy="43"/>
            </a:xfrm>
            <a:prstGeom prst="line">
              <a:avLst/>
            </a:prstGeom>
            <a:noFill/>
            <a:ln w="9525">
              <a:solidFill>
                <a:srgbClr val="000000"/>
              </a:solidFill>
              <a:round/>
              <a:headEnd/>
              <a:tailEnd/>
            </a:ln>
          </p:spPr>
          <p:txBody>
            <a:bodyPr/>
            <a:lstStyle/>
            <a:p>
              <a:endParaRPr lang="en-US"/>
            </a:p>
          </p:txBody>
        </p:sp>
        <p:sp>
          <p:nvSpPr>
            <p:cNvPr id="19926" name="Line 332"/>
            <p:cNvSpPr>
              <a:spLocks noChangeShapeType="1"/>
            </p:cNvSpPr>
            <p:nvPr/>
          </p:nvSpPr>
          <p:spPr bwMode="auto">
            <a:xfrm>
              <a:off x="9804" y="7882"/>
              <a:ext cx="0" cy="43"/>
            </a:xfrm>
            <a:prstGeom prst="line">
              <a:avLst/>
            </a:prstGeom>
            <a:noFill/>
            <a:ln w="9525">
              <a:solidFill>
                <a:srgbClr val="000000"/>
              </a:solidFill>
              <a:round/>
              <a:headEnd/>
              <a:tailEnd/>
            </a:ln>
          </p:spPr>
          <p:txBody>
            <a:bodyPr/>
            <a:lstStyle/>
            <a:p>
              <a:endParaRPr lang="en-US"/>
            </a:p>
          </p:txBody>
        </p:sp>
        <p:sp>
          <p:nvSpPr>
            <p:cNvPr id="19927" name="Line 333"/>
            <p:cNvSpPr>
              <a:spLocks noChangeShapeType="1"/>
            </p:cNvSpPr>
            <p:nvPr/>
          </p:nvSpPr>
          <p:spPr bwMode="auto">
            <a:xfrm>
              <a:off x="9933" y="7882"/>
              <a:ext cx="0" cy="43"/>
            </a:xfrm>
            <a:prstGeom prst="line">
              <a:avLst/>
            </a:prstGeom>
            <a:noFill/>
            <a:ln w="9525">
              <a:solidFill>
                <a:srgbClr val="000000"/>
              </a:solidFill>
              <a:round/>
              <a:headEnd/>
              <a:tailEnd/>
            </a:ln>
          </p:spPr>
          <p:txBody>
            <a:bodyPr/>
            <a:lstStyle/>
            <a:p>
              <a:endParaRPr lang="en-US"/>
            </a:p>
          </p:txBody>
        </p:sp>
        <p:sp>
          <p:nvSpPr>
            <p:cNvPr id="19928" name="Line 334"/>
            <p:cNvSpPr>
              <a:spLocks noChangeShapeType="1"/>
            </p:cNvSpPr>
            <p:nvPr/>
          </p:nvSpPr>
          <p:spPr bwMode="auto">
            <a:xfrm>
              <a:off x="10062" y="7882"/>
              <a:ext cx="0" cy="43"/>
            </a:xfrm>
            <a:prstGeom prst="line">
              <a:avLst/>
            </a:prstGeom>
            <a:noFill/>
            <a:ln w="9525">
              <a:solidFill>
                <a:srgbClr val="000000"/>
              </a:solidFill>
              <a:round/>
              <a:headEnd/>
              <a:tailEnd/>
            </a:ln>
          </p:spPr>
          <p:txBody>
            <a:bodyPr/>
            <a:lstStyle/>
            <a:p>
              <a:endParaRPr lang="en-US"/>
            </a:p>
          </p:txBody>
        </p:sp>
        <p:sp>
          <p:nvSpPr>
            <p:cNvPr id="19929" name="Line 335"/>
            <p:cNvSpPr>
              <a:spLocks noChangeShapeType="1"/>
            </p:cNvSpPr>
            <p:nvPr/>
          </p:nvSpPr>
          <p:spPr bwMode="auto">
            <a:xfrm>
              <a:off x="9159" y="7882"/>
              <a:ext cx="0" cy="43"/>
            </a:xfrm>
            <a:prstGeom prst="line">
              <a:avLst/>
            </a:prstGeom>
            <a:noFill/>
            <a:ln w="9525">
              <a:solidFill>
                <a:srgbClr val="000000"/>
              </a:solidFill>
              <a:round/>
              <a:headEnd/>
              <a:tailEnd/>
            </a:ln>
          </p:spPr>
          <p:txBody>
            <a:bodyPr/>
            <a:lstStyle/>
            <a:p>
              <a:endParaRPr lang="en-US"/>
            </a:p>
          </p:txBody>
        </p:sp>
        <p:sp>
          <p:nvSpPr>
            <p:cNvPr id="19930" name="Line 336"/>
            <p:cNvSpPr>
              <a:spLocks noChangeShapeType="1"/>
            </p:cNvSpPr>
            <p:nvPr/>
          </p:nvSpPr>
          <p:spPr bwMode="auto">
            <a:xfrm>
              <a:off x="9288" y="7882"/>
              <a:ext cx="0" cy="43"/>
            </a:xfrm>
            <a:prstGeom prst="line">
              <a:avLst/>
            </a:prstGeom>
            <a:noFill/>
            <a:ln w="9525">
              <a:solidFill>
                <a:srgbClr val="000000"/>
              </a:solidFill>
              <a:round/>
              <a:headEnd/>
              <a:tailEnd/>
            </a:ln>
          </p:spPr>
          <p:txBody>
            <a:bodyPr/>
            <a:lstStyle/>
            <a:p>
              <a:endParaRPr lang="en-US"/>
            </a:p>
          </p:txBody>
        </p:sp>
        <p:sp>
          <p:nvSpPr>
            <p:cNvPr id="19931" name="Line 337"/>
            <p:cNvSpPr>
              <a:spLocks noChangeShapeType="1"/>
            </p:cNvSpPr>
            <p:nvPr/>
          </p:nvSpPr>
          <p:spPr bwMode="auto">
            <a:xfrm>
              <a:off x="9417" y="7882"/>
              <a:ext cx="0" cy="43"/>
            </a:xfrm>
            <a:prstGeom prst="line">
              <a:avLst/>
            </a:prstGeom>
            <a:noFill/>
            <a:ln w="9525">
              <a:solidFill>
                <a:srgbClr val="000000"/>
              </a:solidFill>
              <a:round/>
              <a:headEnd/>
              <a:tailEnd/>
            </a:ln>
          </p:spPr>
          <p:txBody>
            <a:bodyPr/>
            <a:lstStyle/>
            <a:p>
              <a:endParaRPr lang="en-US"/>
            </a:p>
          </p:txBody>
        </p:sp>
        <p:sp>
          <p:nvSpPr>
            <p:cNvPr id="19932" name="Line 338"/>
            <p:cNvSpPr>
              <a:spLocks noChangeShapeType="1"/>
            </p:cNvSpPr>
            <p:nvPr/>
          </p:nvSpPr>
          <p:spPr bwMode="auto">
            <a:xfrm>
              <a:off x="9546" y="7882"/>
              <a:ext cx="0" cy="43"/>
            </a:xfrm>
            <a:prstGeom prst="line">
              <a:avLst/>
            </a:prstGeom>
            <a:noFill/>
            <a:ln w="9525">
              <a:solidFill>
                <a:srgbClr val="000000"/>
              </a:solidFill>
              <a:round/>
              <a:headEnd/>
              <a:tailEnd/>
            </a:ln>
          </p:spPr>
          <p:txBody>
            <a:bodyPr/>
            <a:lstStyle/>
            <a:p>
              <a:endParaRPr lang="en-US"/>
            </a:p>
          </p:txBody>
        </p:sp>
        <p:sp>
          <p:nvSpPr>
            <p:cNvPr id="19933" name="Line 339"/>
            <p:cNvSpPr>
              <a:spLocks noChangeShapeType="1"/>
            </p:cNvSpPr>
            <p:nvPr/>
          </p:nvSpPr>
          <p:spPr bwMode="auto">
            <a:xfrm>
              <a:off x="1677" y="8011"/>
              <a:ext cx="0" cy="43"/>
            </a:xfrm>
            <a:prstGeom prst="line">
              <a:avLst/>
            </a:prstGeom>
            <a:noFill/>
            <a:ln w="9525">
              <a:solidFill>
                <a:srgbClr val="000000"/>
              </a:solidFill>
              <a:round/>
              <a:headEnd/>
              <a:tailEnd/>
            </a:ln>
          </p:spPr>
          <p:txBody>
            <a:bodyPr/>
            <a:lstStyle/>
            <a:p>
              <a:endParaRPr lang="en-US"/>
            </a:p>
          </p:txBody>
        </p:sp>
        <p:sp>
          <p:nvSpPr>
            <p:cNvPr id="19934" name="Line 340"/>
            <p:cNvSpPr>
              <a:spLocks noChangeShapeType="1"/>
            </p:cNvSpPr>
            <p:nvPr/>
          </p:nvSpPr>
          <p:spPr bwMode="auto">
            <a:xfrm>
              <a:off x="1806" y="8011"/>
              <a:ext cx="0" cy="43"/>
            </a:xfrm>
            <a:prstGeom prst="line">
              <a:avLst/>
            </a:prstGeom>
            <a:noFill/>
            <a:ln w="9525">
              <a:solidFill>
                <a:srgbClr val="000000"/>
              </a:solidFill>
              <a:round/>
              <a:headEnd/>
              <a:tailEnd/>
            </a:ln>
          </p:spPr>
          <p:txBody>
            <a:bodyPr/>
            <a:lstStyle/>
            <a:p>
              <a:endParaRPr lang="en-US"/>
            </a:p>
          </p:txBody>
        </p:sp>
        <p:sp>
          <p:nvSpPr>
            <p:cNvPr id="19935" name="Line 341"/>
            <p:cNvSpPr>
              <a:spLocks noChangeShapeType="1"/>
            </p:cNvSpPr>
            <p:nvPr/>
          </p:nvSpPr>
          <p:spPr bwMode="auto">
            <a:xfrm>
              <a:off x="1935" y="8011"/>
              <a:ext cx="0" cy="43"/>
            </a:xfrm>
            <a:prstGeom prst="line">
              <a:avLst/>
            </a:prstGeom>
            <a:noFill/>
            <a:ln w="9525">
              <a:solidFill>
                <a:srgbClr val="000000"/>
              </a:solidFill>
              <a:round/>
              <a:headEnd/>
              <a:tailEnd/>
            </a:ln>
          </p:spPr>
          <p:txBody>
            <a:bodyPr/>
            <a:lstStyle/>
            <a:p>
              <a:endParaRPr lang="en-US"/>
            </a:p>
          </p:txBody>
        </p:sp>
        <p:sp>
          <p:nvSpPr>
            <p:cNvPr id="19936" name="Line 342"/>
            <p:cNvSpPr>
              <a:spLocks noChangeShapeType="1"/>
            </p:cNvSpPr>
            <p:nvPr/>
          </p:nvSpPr>
          <p:spPr bwMode="auto">
            <a:xfrm>
              <a:off x="2064" y="8011"/>
              <a:ext cx="0" cy="43"/>
            </a:xfrm>
            <a:prstGeom prst="line">
              <a:avLst/>
            </a:prstGeom>
            <a:noFill/>
            <a:ln w="9525">
              <a:solidFill>
                <a:srgbClr val="000000"/>
              </a:solidFill>
              <a:round/>
              <a:headEnd/>
              <a:tailEnd/>
            </a:ln>
          </p:spPr>
          <p:txBody>
            <a:bodyPr/>
            <a:lstStyle/>
            <a:p>
              <a:endParaRPr lang="en-US"/>
            </a:p>
          </p:txBody>
        </p:sp>
        <p:sp>
          <p:nvSpPr>
            <p:cNvPr id="19937" name="Line 343"/>
            <p:cNvSpPr>
              <a:spLocks noChangeShapeType="1"/>
            </p:cNvSpPr>
            <p:nvPr/>
          </p:nvSpPr>
          <p:spPr bwMode="auto">
            <a:xfrm>
              <a:off x="2193" y="8011"/>
              <a:ext cx="0" cy="43"/>
            </a:xfrm>
            <a:prstGeom prst="line">
              <a:avLst/>
            </a:prstGeom>
            <a:noFill/>
            <a:ln w="9525">
              <a:solidFill>
                <a:srgbClr val="000000"/>
              </a:solidFill>
              <a:round/>
              <a:headEnd/>
              <a:tailEnd/>
            </a:ln>
          </p:spPr>
          <p:txBody>
            <a:bodyPr/>
            <a:lstStyle/>
            <a:p>
              <a:endParaRPr lang="en-US"/>
            </a:p>
          </p:txBody>
        </p:sp>
        <p:sp>
          <p:nvSpPr>
            <p:cNvPr id="19938" name="Line 344"/>
            <p:cNvSpPr>
              <a:spLocks noChangeShapeType="1"/>
            </p:cNvSpPr>
            <p:nvPr/>
          </p:nvSpPr>
          <p:spPr bwMode="auto">
            <a:xfrm>
              <a:off x="2322" y="8011"/>
              <a:ext cx="0" cy="43"/>
            </a:xfrm>
            <a:prstGeom prst="line">
              <a:avLst/>
            </a:prstGeom>
            <a:noFill/>
            <a:ln w="9525">
              <a:solidFill>
                <a:srgbClr val="000000"/>
              </a:solidFill>
              <a:round/>
              <a:headEnd/>
              <a:tailEnd/>
            </a:ln>
          </p:spPr>
          <p:txBody>
            <a:bodyPr/>
            <a:lstStyle/>
            <a:p>
              <a:endParaRPr lang="en-US"/>
            </a:p>
          </p:txBody>
        </p:sp>
        <p:sp>
          <p:nvSpPr>
            <p:cNvPr id="19939" name="Line 345"/>
            <p:cNvSpPr>
              <a:spLocks noChangeShapeType="1"/>
            </p:cNvSpPr>
            <p:nvPr/>
          </p:nvSpPr>
          <p:spPr bwMode="auto">
            <a:xfrm>
              <a:off x="2451" y="8011"/>
              <a:ext cx="0" cy="43"/>
            </a:xfrm>
            <a:prstGeom prst="line">
              <a:avLst/>
            </a:prstGeom>
            <a:noFill/>
            <a:ln w="9525">
              <a:solidFill>
                <a:srgbClr val="000000"/>
              </a:solidFill>
              <a:round/>
              <a:headEnd/>
              <a:tailEnd/>
            </a:ln>
          </p:spPr>
          <p:txBody>
            <a:bodyPr/>
            <a:lstStyle/>
            <a:p>
              <a:endParaRPr lang="en-US"/>
            </a:p>
          </p:txBody>
        </p:sp>
        <p:sp>
          <p:nvSpPr>
            <p:cNvPr id="19940" name="Line 346"/>
            <p:cNvSpPr>
              <a:spLocks noChangeShapeType="1"/>
            </p:cNvSpPr>
            <p:nvPr/>
          </p:nvSpPr>
          <p:spPr bwMode="auto">
            <a:xfrm>
              <a:off x="2580" y="8011"/>
              <a:ext cx="0" cy="43"/>
            </a:xfrm>
            <a:prstGeom prst="line">
              <a:avLst/>
            </a:prstGeom>
            <a:noFill/>
            <a:ln w="9525">
              <a:solidFill>
                <a:srgbClr val="000000"/>
              </a:solidFill>
              <a:round/>
              <a:headEnd/>
              <a:tailEnd/>
            </a:ln>
          </p:spPr>
          <p:txBody>
            <a:bodyPr/>
            <a:lstStyle/>
            <a:p>
              <a:endParaRPr lang="en-US"/>
            </a:p>
          </p:txBody>
        </p:sp>
        <p:sp>
          <p:nvSpPr>
            <p:cNvPr id="19941" name="Line 347"/>
            <p:cNvSpPr>
              <a:spLocks noChangeShapeType="1"/>
            </p:cNvSpPr>
            <p:nvPr/>
          </p:nvSpPr>
          <p:spPr bwMode="auto">
            <a:xfrm>
              <a:off x="2709" y="8011"/>
              <a:ext cx="0" cy="43"/>
            </a:xfrm>
            <a:prstGeom prst="line">
              <a:avLst/>
            </a:prstGeom>
            <a:noFill/>
            <a:ln w="9525">
              <a:solidFill>
                <a:srgbClr val="000000"/>
              </a:solidFill>
              <a:round/>
              <a:headEnd/>
              <a:tailEnd/>
            </a:ln>
          </p:spPr>
          <p:txBody>
            <a:bodyPr/>
            <a:lstStyle/>
            <a:p>
              <a:endParaRPr lang="en-US"/>
            </a:p>
          </p:txBody>
        </p:sp>
        <p:sp>
          <p:nvSpPr>
            <p:cNvPr id="19942" name="Line 348"/>
            <p:cNvSpPr>
              <a:spLocks noChangeShapeType="1"/>
            </p:cNvSpPr>
            <p:nvPr/>
          </p:nvSpPr>
          <p:spPr bwMode="auto">
            <a:xfrm>
              <a:off x="2838" y="8011"/>
              <a:ext cx="0" cy="43"/>
            </a:xfrm>
            <a:prstGeom prst="line">
              <a:avLst/>
            </a:prstGeom>
            <a:noFill/>
            <a:ln w="9525">
              <a:solidFill>
                <a:srgbClr val="000000"/>
              </a:solidFill>
              <a:round/>
              <a:headEnd/>
              <a:tailEnd/>
            </a:ln>
          </p:spPr>
          <p:txBody>
            <a:bodyPr/>
            <a:lstStyle/>
            <a:p>
              <a:endParaRPr lang="en-US"/>
            </a:p>
          </p:txBody>
        </p:sp>
        <p:sp>
          <p:nvSpPr>
            <p:cNvPr id="19943" name="Line 349"/>
            <p:cNvSpPr>
              <a:spLocks noChangeShapeType="1"/>
            </p:cNvSpPr>
            <p:nvPr/>
          </p:nvSpPr>
          <p:spPr bwMode="auto">
            <a:xfrm>
              <a:off x="10191" y="8011"/>
              <a:ext cx="0" cy="43"/>
            </a:xfrm>
            <a:prstGeom prst="line">
              <a:avLst/>
            </a:prstGeom>
            <a:noFill/>
            <a:ln w="9525">
              <a:solidFill>
                <a:srgbClr val="000000"/>
              </a:solidFill>
              <a:round/>
              <a:headEnd/>
              <a:tailEnd/>
            </a:ln>
          </p:spPr>
          <p:txBody>
            <a:bodyPr/>
            <a:lstStyle/>
            <a:p>
              <a:endParaRPr lang="en-US"/>
            </a:p>
          </p:txBody>
        </p:sp>
        <p:sp>
          <p:nvSpPr>
            <p:cNvPr id="19944" name="Line 350"/>
            <p:cNvSpPr>
              <a:spLocks noChangeShapeType="1"/>
            </p:cNvSpPr>
            <p:nvPr/>
          </p:nvSpPr>
          <p:spPr bwMode="auto">
            <a:xfrm>
              <a:off x="10320" y="8011"/>
              <a:ext cx="0" cy="43"/>
            </a:xfrm>
            <a:prstGeom prst="line">
              <a:avLst/>
            </a:prstGeom>
            <a:noFill/>
            <a:ln w="9525">
              <a:solidFill>
                <a:srgbClr val="000000"/>
              </a:solidFill>
              <a:round/>
              <a:headEnd/>
              <a:tailEnd/>
            </a:ln>
          </p:spPr>
          <p:txBody>
            <a:bodyPr/>
            <a:lstStyle/>
            <a:p>
              <a:endParaRPr lang="en-US"/>
            </a:p>
          </p:txBody>
        </p:sp>
        <p:sp>
          <p:nvSpPr>
            <p:cNvPr id="19945" name="Line 351"/>
            <p:cNvSpPr>
              <a:spLocks noChangeShapeType="1"/>
            </p:cNvSpPr>
            <p:nvPr/>
          </p:nvSpPr>
          <p:spPr bwMode="auto">
            <a:xfrm>
              <a:off x="3483" y="8011"/>
              <a:ext cx="0" cy="43"/>
            </a:xfrm>
            <a:prstGeom prst="line">
              <a:avLst/>
            </a:prstGeom>
            <a:noFill/>
            <a:ln w="9525">
              <a:solidFill>
                <a:srgbClr val="000000"/>
              </a:solidFill>
              <a:round/>
              <a:headEnd/>
              <a:tailEnd/>
            </a:ln>
          </p:spPr>
          <p:txBody>
            <a:bodyPr/>
            <a:lstStyle/>
            <a:p>
              <a:endParaRPr lang="en-US"/>
            </a:p>
          </p:txBody>
        </p:sp>
        <p:sp>
          <p:nvSpPr>
            <p:cNvPr id="19946" name="Line 352"/>
            <p:cNvSpPr>
              <a:spLocks noChangeShapeType="1"/>
            </p:cNvSpPr>
            <p:nvPr/>
          </p:nvSpPr>
          <p:spPr bwMode="auto">
            <a:xfrm>
              <a:off x="3612" y="8011"/>
              <a:ext cx="0" cy="43"/>
            </a:xfrm>
            <a:prstGeom prst="line">
              <a:avLst/>
            </a:prstGeom>
            <a:noFill/>
            <a:ln w="9525">
              <a:solidFill>
                <a:srgbClr val="000000"/>
              </a:solidFill>
              <a:round/>
              <a:headEnd/>
              <a:tailEnd/>
            </a:ln>
          </p:spPr>
          <p:txBody>
            <a:bodyPr/>
            <a:lstStyle/>
            <a:p>
              <a:endParaRPr lang="en-US"/>
            </a:p>
          </p:txBody>
        </p:sp>
        <p:sp>
          <p:nvSpPr>
            <p:cNvPr id="19947" name="Line 353"/>
            <p:cNvSpPr>
              <a:spLocks noChangeShapeType="1"/>
            </p:cNvSpPr>
            <p:nvPr/>
          </p:nvSpPr>
          <p:spPr bwMode="auto">
            <a:xfrm>
              <a:off x="3741" y="8011"/>
              <a:ext cx="0" cy="43"/>
            </a:xfrm>
            <a:prstGeom prst="line">
              <a:avLst/>
            </a:prstGeom>
            <a:noFill/>
            <a:ln w="9525">
              <a:solidFill>
                <a:srgbClr val="000000"/>
              </a:solidFill>
              <a:round/>
              <a:headEnd/>
              <a:tailEnd/>
            </a:ln>
          </p:spPr>
          <p:txBody>
            <a:bodyPr/>
            <a:lstStyle/>
            <a:p>
              <a:endParaRPr lang="en-US"/>
            </a:p>
          </p:txBody>
        </p:sp>
        <p:sp>
          <p:nvSpPr>
            <p:cNvPr id="19948" name="Line 354"/>
            <p:cNvSpPr>
              <a:spLocks noChangeShapeType="1"/>
            </p:cNvSpPr>
            <p:nvPr/>
          </p:nvSpPr>
          <p:spPr bwMode="auto">
            <a:xfrm>
              <a:off x="3870" y="8011"/>
              <a:ext cx="0" cy="43"/>
            </a:xfrm>
            <a:prstGeom prst="line">
              <a:avLst/>
            </a:prstGeom>
            <a:noFill/>
            <a:ln w="9525">
              <a:solidFill>
                <a:srgbClr val="000000"/>
              </a:solidFill>
              <a:round/>
              <a:headEnd/>
              <a:tailEnd/>
            </a:ln>
          </p:spPr>
          <p:txBody>
            <a:bodyPr/>
            <a:lstStyle/>
            <a:p>
              <a:endParaRPr lang="en-US"/>
            </a:p>
          </p:txBody>
        </p:sp>
        <p:sp>
          <p:nvSpPr>
            <p:cNvPr id="19949" name="Line 355"/>
            <p:cNvSpPr>
              <a:spLocks noChangeShapeType="1"/>
            </p:cNvSpPr>
            <p:nvPr/>
          </p:nvSpPr>
          <p:spPr bwMode="auto">
            <a:xfrm>
              <a:off x="2967" y="8011"/>
              <a:ext cx="0" cy="43"/>
            </a:xfrm>
            <a:prstGeom prst="line">
              <a:avLst/>
            </a:prstGeom>
            <a:noFill/>
            <a:ln w="9525">
              <a:solidFill>
                <a:srgbClr val="000000"/>
              </a:solidFill>
              <a:round/>
              <a:headEnd/>
              <a:tailEnd/>
            </a:ln>
          </p:spPr>
          <p:txBody>
            <a:bodyPr/>
            <a:lstStyle/>
            <a:p>
              <a:endParaRPr lang="en-US"/>
            </a:p>
          </p:txBody>
        </p:sp>
        <p:sp>
          <p:nvSpPr>
            <p:cNvPr id="19950" name="Line 356"/>
            <p:cNvSpPr>
              <a:spLocks noChangeShapeType="1"/>
            </p:cNvSpPr>
            <p:nvPr/>
          </p:nvSpPr>
          <p:spPr bwMode="auto">
            <a:xfrm>
              <a:off x="3096" y="8011"/>
              <a:ext cx="0" cy="43"/>
            </a:xfrm>
            <a:prstGeom prst="line">
              <a:avLst/>
            </a:prstGeom>
            <a:noFill/>
            <a:ln w="9525">
              <a:solidFill>
                <a:srgbClr val="000000"/>
              </a:solidFill>
              <a:round/>
              <a:headEnd/>
              <a:tailEnd/>
            </a:ln>
          </p:spPr>
          <p:txBody>
            <a:bodyPr/>
            <a:lstStyle/>
            <a:p>
              <a:endParaRPr lang="en-US"/>
            </a:p>
          </p:txBody>
        </p:sp>
        <p:sp>
          <p:nvSpPr>
            <p:cNvPr id="19951" name="Line 357"/>
            <p:cNvSpPr>
              <a:spLocks noChangeShapeType="1"/>
            </p:cNvSpPr>
            <p:nvPr/>
          </p:nvSpPr>
          <p:spPr bwMode="auto">
            <a:xfrm>
              <a:off x="3225" y="8011"/>
              <a:ext cx="0" cy="43"/>
            </a:xfrm>
            <a:prstGeom prst="line">
              <a:avLst/>
            </a:prstGeom>
            <a:noFill/>
            <a:ln w="9525">
              <a:solidFill>
                <a:srgbClr val="000000"/>
              </a:solidFill>
              <a:round/>
              <a:headEnd/>
              <a:tailEnd/>
            </a:ln>
          </p:spPr>
          <p:txBody>
            <a:bodyPr/>
            <a:lstStyle/>
            <a:p>
              <a:endParaRPr lang="en-US"/>
            </a:p>
          </p:txBody>
        </p:sp>
        <p:sp>
          <p:nvSpPr>
            <p:cNvPr id="19952" name="Line 358"/>
            <p:cNvSpPr>
              <a:spLocks noChangeShapeType="1"/>
            </p:cNvSpPr>
            <p:nvPr/>
          </p:nvSpPr>
          <p:spPr bwMode="auto">
            <a:xfrm>
              <a:off x="3354" y="8011"/>
              <a:ext cx="0" cy="43"/>
            </a:xfrm>
            <a:prstGeom prst="line">
              <a:avLst/>
            </a:prstGeom>
            <a:noFill/>
            <a:ln w="9525">
              <a:solidFill>
                <a:srgbClr val="000000"/>
              </a:solidFill>
              <a:round/>
              <a:headEnd/>
              <a:tailEnd/>
            </a:ln>
          </p:spPr>
          <p:txBody>
            <a:bodyPr/>
            <a:lstStyle/>
            <a:p>
              <a:endParaRPr lang="en-US"/>
            </a:p>
          </p:txBody>
        </p:sp>
        <p:sp>
          <p:nvSpPr>
            <p:cNvPr id="19953" name="Line 359"/>
            <p:cNvSpPr>
              <a:spLocks noChangeShapeType="1"/>
            </p:cNvSpPr>
            <p:nvPr/>
          </p:nvSpPr>
          <p:spPr bwMode="auto">
            <a:xfrm>
              <a:off x="4515" y="8011"/>
              <a:ext cx="0" cy="43"/>
            </a:xfrm>
            <a:prstGeom prst="line">
              <a:avLst/>
            </a:prstGeom>
            <a:noFill/>
            <a:ln w="9525">
              <a:solidFill>
                <a:srgbClr val="000000"/>
              </a:solidFill>
              <a:round/>
              <a:headEnd/>
              <a:tailEnd/>
            </a:ln>
          </p:spPr>
          <p:txBody>
            <a:bodyPr/>
            <a:lstStyle/>
            <a:p>
              <a:endParaRPr lang="en-US"/>
            </a:p>
          </p:txBody>
        </p:sp>
        <p:sp>
          <p:nvSpPr>
            <p:cNvPr id="19954" name="Line 360"/>
            <p:cNvSpPr>
              <a:spLocks noChangeShapeType="1"/>
            </p:cNvSpPr>
            <p:nvPr/>
          </p:nvSpPr>
          <p:spPr bwMode="auto">
            <a:xfrm>
              <a:off x="4644" y="8011"/>
              <a:ext cx="0" cy="43"/>
            </a:xfrm>
            <a:prstGeom prst="line">
              <a:avLst/>
            </a:prstGeom>
            <a:noFill/>
            <a:ln w="9525">
              <a:solidFill>
                <a:srgbClr val="000000"/>
              </a:solidFill>
              <a:round/>
              <a:headEnd/>
              <a:tailEnd/>
            </a:ln>
          </p:spPr>
          <p:txBody>
            <a:bodyPr/>
            <a:lstStyle/>
            <a:p>
              <a:endParaRPr lang="en-US"/>
            </a:p>
          </p:txBody>
        </p:sp>
        <p:sp>
          <p:nvSpPr>
            <p:cNvPr id="19955" name="Line 361"/>
            <p:cNvSpPr>
              <a:spLocks noChangeShapeType="1"/>
            </p:cNvSpPr>
            <p:nvPr/>
          </p:nvSpPr>
          <p:spPr bwMode="auto">
            <a:xfrm>
              <a:off x="4773" y="8011"/>
              <a:ext cx="0" cy="43"/>
            </a:xfrm>
            <a:prstGeom prst="line">
              <a:avLst/>
            </a:prstGeom>
            <a:noFill/>
            <a:ln w="9525">
              <a:solidFill>
                <a:srgbClr val="000000"/>
              </a:solidFill>
              <a:round/>
              <a:headEnd/>
              <a:tailEnd/>
            </a:ln>
          </p:spPr>
          <p:txBody>
            <a:bodyPr/>
            <a:lstStyle/>
            <a:p>
              <a:endParaRPr lang="en-US"/>
            </a:p>
          </p:txBody>
        </p:sp>
        <p:sp>
          <p:nvSpPr>
            <p:cNvPr id="19956" name="Line 362"/>
            <p:cNvSpPr>
              <a:spLocks noChangeShapeType="1"/>
            </p:cNvSpPr>
            <p:nvPr/>
          </p:nvSpPr>
          <p:spPr bwMode="auto">
            <a:xfrm>
              <a:off x="4902" y="8011"/>
              <a:ext cx="0" cy="43"/>
            </a:xfrm>
            <a:prstGeom prst="line">
              <a:avLst/>
            </a:prstGeom>
            <a:noFill/>
            <a:ln w="9525">
              <a:solidFill>
                <a:srgbClr val="000000"/>
              </a:solidFill>
              <a:round/>
              <a:headEnd/>
              <a:tailEnd/>
            </a:ln>
          </p:spPr>
          <p:txBody>
            <a:bodyPr/>
            <a:lstStyle/>
            <a:p>
              <a:endParaRPr lang="en-US"/>
            </a:p>
          </p:txBody>
        </p:sp>
        <p:sp>
          <p:nvSpPr>
            <p:cNvPr id="19957" name="Line 363"/>
            <p:cNvSpPr>
              <a:spLocks noChangeShapeType="1"/>
            </p:cNvSpPr>
            <p:nvPr/>
          </p:nvSpPr>
          <p:spPr bwMode="auto">
            <a:xfrm>
              <a:off x="3999" y="8011"/>
              <a:ext cx="0" cy="43"/>
            </a:xfrm>
            <a:prstGeom prst="line">
              <a:avLst/>
            </a:prstGeom>
            <a:noFill/>
            <a:ln w="9525">
              <a:solidFill>
                <a:srgbClr val="000000"/>
              </a:solidFill>
              <a:round/>
              <a:headEnd/>
              <a:tailEnd/>
            </a:ln>
          </p:spPr>
          <p:txBody>
            <a:bodyPr/>
            <a:lstStyle/>
            <a:p>
              <a:endParaRPr lang="en-US"/>
            </a:p>
          </p:txBody>
        </p:sp>
        <p:sp>
          <p:nvSpPr>
            <p:cNvPr id="19958" name="Line 364"/>
            <p:cNvSpPr>
              <a:spLocks noChangeShapeType="1"/>
            </p:cNvSpPr>
            <p:nvPr/>
          </p:nvSpPr>
          <p:spPr bwMode="auto">
            <a:xfrm>
              <a:off x="4128" y="8011"/>
              <a:ext cx="0" cy="43"/>
            </a:xfrm>
            <a:prstGeom prst="line">
              <a:avLst/>
            </a:prstGeom>
            <a:noFill/>
            <a:ln w="9525">
              <a:solidFill>
                <a:srgbClr val="000000"/>
              </a:solidFill>
              <a:round/>
              <a:headEnd/>
              <a:tailEnd/>
            </a:ln>
          </p:spPr>
          <p:txBody>
            <a:bodyPr/>
            <a:lstStyle/>
            <a:p>
              <a:endParaRPr lang="en-US"/>
            </a:p>
          </p:txBody>
        </p:sp>
        <p:sp>
          <p:nvSpPr>
            <p:cNvPr id="19959" name="Line 365"/>
            <p:cNvSpPr>
              <a:spLocks noChangeShapeType="1"/>
            </p:cNvSpPr>
            <p:nvPr/>
          </p:nvSpPr>
          <p:spPr bwMode="auto">
            <a:xfrm>
              <a:off x="4257" y="8011"/>
              <a:ext cx="0" cy="43"/>
            </a:xfrm>
            <a:prstGeom prst="line">
              <a:avLst/>
            </a:prstGeom>
            <a:noFill/>
            <a:ln w="9525">
              <a:solidFill>
                <a:srgbClr val="000000"/>
              </a:solidFill>
              <a:round/>
              <a:headEnd/>
              <a:tailEnd/>
            </a:ln>
          </p:spPr>
          <p:txBody>
            <a:bodyPr/>
            <a:lstStyle/>
            <a:p>
              <a:endParaRPr lang="en-US"/>
            </a:p>
          </p:txBody>
        </p:sp>
        <p:sp>
          <p:nvSpPr>
            <p:cNvPr id="19960" name="Line 366"/>
            <p:cNvSpPr>
              <a:spLocks noChangeShapeType="1"/>
            </p:cNvSpPr>
            <p:nvPr/>
          </p:nvSpPr>
          <p:spPr bwMode="auto">
            <a:xfrm>
              <a:off x="4386" y="8011"/>
              <a:ext cx="0" cy="43"/>
            </a:xfrm>
            <a:prstGeom prst="line">
              <a:avLst/>
            </a:prstGeom>
            <a:noFill/>
            <a:ln w="9525">
              <a:solidFill>
                <a:srgbClr val="000000"/>
              </a:solidFill>
              <a:round/>
              <a:headEnd/>
              <a:tailEnd/>
            </a:ln>
          </p:spPr>
          <p:txBody>
            <a:bodyPr/>
            <a:lstStyle/>
            <a:p>
              <a:endParaRPr lang="en-US"/>
            </a:p>
          </p:txBody>
        </p:sp>
        <p:sp>
          <p:nvSpPr>
            <p:cNvPr id="19961" name="Line 367"/>
            <p:cNvSpPr>
              <a:spLocks noChangeShapeType="1"/>
            </p:cNvSpPr>
            <p:nvPr/>
          </p:nvSpPr>
          <p:spPr bwMode="auto">
            <a:xfrm>
              <a:off x="5547" y="8011"/>
              <a:ext cx="0" cy="43"/>
            </a:xfrm>
            <a:prstGeom prst="line">
              <a:avLst/>
            </a:prstGeom>
            <a:noFill/>
            <a:ln w="9525">
              <a:solidFill>
                <a:srgbClr val="000000"/>
              </a:solidFill>
              <a:round/>
              <a:headEnd/>
              <a:tailEnd/>
            </a:ln>
          </p:spPr>
          <p:txBody>
            <a:bodyPr/>
            <a:lstStyle/>
            <a:p>
              <a:endParaRPr lang="en-US"/>
            </a:p>
          </p:txBody>
        </p:sp>
        <p:sp>
          <p:nvSpPr>
            <p:cNvPr id="19962" name="Line 368"/>
            <p:cNvSpPr>
              <a:spLocks noChangeShapeType="1"/>
            </p:cNvSpPr>
            <p:nvPr/>
          </p:nvSpPr>
          <p:spPr bwMode="auto">
            <a:xfrm>
              <a:off x="5676" y="8011"/>
              <a:ext cx="0" cy="43"/>
            </a:xfrm>
            <a:prstGeom prst="line">
              <a:avLst/>
            </a:prstGeom>
            <a:noFill/>
            <a:ln w="9525">
              <a:solidFill>
                <a:srgbClr val="000000"/>
              </a:solidFill>
              <a:round/>
              <a:headEnd/>
              <a:tailEnd/>
            </a:ln>
          </p:spPr>
          <p:txBody>
            <a:bodyPr/>
            <a:lstStyle/>
            <a:p>
              <a:endParaRPr lang="en-US"/>
            </a:p>
          </p:txBody>
        </p:sp>
        <p:sp>
          <p:nvSpPr>
            <p:cNvPr id="19963" name="Line 369"/>
            <p:cNvSpPr>
              <a:spLocks noChangeShapeType="1"/>
            </p:cNvSpPr>
            <p:nvPr/>
          </p:nvSpPr>
          <p:spPr bwMode="auto">
            <a:xfrm>
              <a:off x="5805" y="8011"/>
              <a:ext cx="0" cy="43"/>
            </a:xfrm>
            <a:prstGeom prst="line">
              <a:avLst/>
            </a:prstGeom>
            <a:noFill/>
            <a:ln w="9525">
              <a:solidFill>
                <a:srgbClr val="000000"/>
              </a:solidFill>
              <a:round/>
              <a:headEnd/>
              <a:tailEnd/>
            </a:ln>
          </p:spPr>
          <p:txBody>
            <a:bodyPr/>
            <a:lstStyle/>
            <a:p>
              <a:endParaRPr lang="en-US"/>
            </a:p>
          </p:txBody>
        </p:sp>
        <p:sp>
          <p:nvSpPr>
            <p:cNvPr id="19964" name="Line 370"/>
            <p:cNvSpPr>
              <a:spLocks noChangeShapeType="1"/>
            </p:cNvSpPr>
            <p:nvPr/>
          </p:nvSpPr>
          <p:spPr bwMode="auto">
            <a:xfrm>
              <a:off x="5934" y="8011"/>
              <a:ext cx="0" cy="43"/>
            </a:xfrm>
            <a:prstGeom prst="line">
              <a:avLst/>
            </a:prstGeom>
            <a:noFill/>
            <a:ln w="9525">
              <a:solidFill>
                <a:srgbClr val="000000"/>
              </a:solidFill>
              <a:round/>
              <a:headEnd/>
              <a:tailEnd/>
            </a:ln>
          </p:spPr>
          <p:txBody>
            <a:bodyPr/>
            <a:lstStyle/>
            <a:p>
              <a:endParaRPr lang="en-US"/>
            </a:p>
          </p:txBody>
        </p:sp>
        <p:sp>
          <p:nvSpPr>
            <p:cNvPr id="19965" name="Line 371"/>
            <p:cNvSpPr>
              <a:spLocks noChangeShapeType="1"/>
            </p:cNvSpPr>
            <p:nvPr/>
          </p:nvSpPr>
          <p:spPr bwMode="auto">
            <a:xfrm>
              <a:off x="5031" y="8011"/>
              <a:ext cx="0" cy="43"/>
            </a:xfrm>
            <a:prstGeom prst="line">
              <a:avLst/>
            </a:prstGeom>
            <a:noFill/>
            <a:ln w="9525">
              <a:solidFill>
                <a:srgbClr val="000000"/>
              </a:solidFill>
              <a:round/>
              <a:headEnd/>
              <a:tailEnd/>
            </a:ln>
          </p:spPr>
          <p:txBody>
            <a:bodyPr/>
            <a:lstStyle/>
            <a:p>
              <a:endParaRPr lang="en-US"/>
            </a:p>
          </p:txBody>
        </p:sp>
        <p:sp>
          <p:nvSpPr>
            <p:cNvPr id="19966" name="Line 372"/>
            <p:cNvSpPr>
              <a:spLocks noChangeShapeType="1"/>
            </p:cNvSpPr>
            <p:nvPr/>
          </p:nvSpPr>
          <p:spPr bwMode="auto">
            <a:xfrm>
              <a:off x="5160" y="8011"/>
              <a:ext cx="0" cy="43"/>
            </a:xfrm>
            <a:prstGeom prst="line">
              <a:avLst/>
            </a:prstGeom>
            <a:noFill/>
            <a:ln w="9525">
              <a:solidFill>
                <a:srgbClr val="000000"/>
              </a:solidFill>
              <a:round/>
              <a:headEnd/>
              <a:tailEnd/>
            </a:ln>
          </p:spPr>
          <p:txBody>
            <a:bodyPr/>
            <a:lstStyle/>
            <a:p>
              <a:endParaRPr lang="en-US"/>
            </a:p>
          </p:txBody>
        </p:sp>
        <p:sp>
          <p:nvSpPr>
            <p:cNvPr id="19967" name="Line 373"/>
            <p:cNvSpPr>
              <a:spLocks noChangeShapeType="1"/>
            </p:cNvSpPr>
            <p:nvPr/>
          </p:nvSpPr>
          <p:spPr bwMode="auto">
            <a:xfrm>
              <a:off x="5289" y="8011"/>
              <a:ext cx="0" cy="43"/>
            </a:xfrm>
            <a:prstGeom prst="line">
              <a:avLst/>
            </a:prstGeom>
            <a:noFill/>
            <a:ln w="9525">
              <a:solidFill>
                <a:srgbClr val="000000"/>
              </a:solidFill>
              <a:round/>
              <a:headEnd/>
              <a:tailEnd/>
            </a:ln>
          </p:spPr>
          <p:txBody>
            <a:bodyPr/>
            <a:lstStyle/>
            <a:p>
              <a:endParaRPr lang="en-US"/>
            </a:p>
          </p:txBody>
        </p:sp>
        <p:sp>
          <p:nvSpPr>
            <p:cNvPr id="19968" name="Line 374"/>
            <p:cNvSpPr>
              <a:spLocks noChangeShapeType="1"/>
            </p:cNvSpPr>
            <p:nvPr/>
          </p:nvSpPr>
          <p:spPr bwMode="auto">
            <a:xfrm>
              <a:off x="5418" y="8011"/>
              <a:ext cx="0" cy="43"/>
            </a:xfrm>
            <a:prstGeom prst="line">
              <a:avLst/>
            </a:prstGeom>
            <a:noFill/>
            <a:ln w="9525">
              <a:solidFill>
                <a:srgbClr val="000000"/>
              </a:solidFill>
              <a:round/>
              <a:headEnd/>
              <a:tailEnd/>
            </a:ln>
          </p:spPr>
          <p:txBody>
            <a:bodyPr/>
            <a:lstStyle/>
            <a:p>
              <a:endParaRPr lang="en-US"/>
            </a:p>
          </p:txBody>
        </p:sp>
        <p:sp>
          <p:nvSpPr>
            <p:cNvPr id="19969" name="Line 375"/>
            <p:cNvSpPr>
              <a:spLocks noChangeShapeType="1"/>
            </p:cNvSpPr>
            <p:nvPr/>
          </p:nvSpPr>
          <p:spPr bwMode="auto">
            <a:xfrm>
              <a:off x="6579" y="8011"/>
              <a:ext cx="0" cy="43"/>
            </a:xfrm>
            <a:prstGeom prst="line">
              <a:avLst/>
            </a:prstGeom>
            <a:noFill/>
            <a:ln w="9525">
              <a:solidFill>
                <a:srgbClr val="000000"/>
              </a:solidFill>
              <a:round/>
              <a:headEnd/>
              <a:tailEnd/>
            </a:ln>
          </p:spPr>
          <p:txBody>
            <a:bodyPr/>
            <a:lstStyle/>
            <a:p>
              <a:endParaRPr lang="en-US"/>
            </a:p>
          </p:txBody>
        </p:sp>
        <p:sp>
          <p:nvSpPr>
            <p:cNvPr id="19970" name="Line 376"/>
            <p:cNvSpPr>
              <a:spLocks noChangeShapeType="1"/>
            </p:cNvSpPr>
            <p:nvPr/>
          </p:nvSpPr>
          <p:spPr bwMode="auto">
            <a:xfrm>
              <a:off x="6708" y="8011"/>
              <a:ext cx="0" cy="43"/>
            </a:xfrm>
            <a:prstGeom prst="line">
              <a:avLst/>
            </a:prstGeom>
            <a:noFill/>
            <a:ln w="9525">
              <a:solidFill>
                <a:srgbClr val="000000"/>
              </a:solidFill>
              <a:round/>
              <a:headEnd/>
              <a:tailEnd/>
            </a:ln>
          </p:spPr>
          <p:txBody>
            <a:bodyPr/>
            <a:lstStyle/>
            <a:p>
              <a:endParaRPr lang="en-US"/>
            </a:p>
          </p:txBody>
        </p:sp>
        <p:sp>
          <p:nvSpPr>
            <p:cNvPr id="19971" name="Line 377"/>
            <p:cNvSpPr>
              <a:spLocks noChangeShapeType="1"/>
            </p:cNvSpPr>
            <p:nvPr/>
          </p:nvSpPr>
          <p:spPr bwMode="auto">
            <a:xfrm>
              <a:off x="6837" y="8011"/>
              <a:ext cx="0" cy="43"/>
            </a:xfrm>
            <a:prstGeom prst="line">
              <a:avLst/>
            </a:prstGeom>
            <a:noFill/>
            <a:ln w="9525">
              <a:solidFill>
                <a:srgbClr val="000000"/>
              </a:solidFill>
              <a:round/>
              <a:headEnd/>
              <a:tailEnd/>
            </a:ln>
          </p:spPr>
          <p:txBody>
            <a:bodyPr/>
            <a:lstStyle/>
            <a:p>
              <a:endParaRPr lang="en-US"/>
            </a:p>
          </p:txBody>
        </p:sp>
        <p:sp>
          <p:nvSpPr>
            <p:cNvPr id="19972" name="Line 378"/>
            <p:cNvSpPr>
              <a:spLocks noChangeShapeType="1"/>
            </p:cNvSpPr>
            <p:nvPr/>
          </p:nvSpPr>
          <p:spPr bwMode="auto">
            <a:xfrm>
              <a:off x="6966" y="8011"/>
              <a:ext cx="0" cy="43"/>
            </a:xfrm>
            <a:prstGeom prst="line">
              <a:avLst/>
            </a:prstGeom>
            <a:noFill/>
            <a:ln w="9525">
              <a:solidFill>
                <a:srgbClr val="000000"/>
              </a:solidFill>
              <a:round/>
              <a:headEnd/>
              <a:tailEnd/>
            </a:ln>
          </p:spPr>
          <p:txBody>
            <a:bodyPr/>
            <a:lstStyle/>
            <a:p>
              <a:endParaRPr lang="en-US"/>
            </a:p>
          </p:txBody>
        </p:sp>
        <p:sp>
          <p:nvSpPr>
            <p:cNvPr id="19973" name="Line 379"/>
            <p:cNvSpPr>
              <a:spLocks noChangeShapeType="1"/>
            </p:cNvSpPr>
            <p:nvPr/>
          </p:nvSpPr>
          <p:spPr bwMode="auto">
            <a:xfrm>
              <a:off x="6063" y="8011"/>
              <a:ext cx="0" cy="43"/>
            </a:xfrm>
            <a:prstGeom prst="line">
              <a:avLst/>
            </a:prstGeom>
            <a:noFill/>
            <a:ln w="9525">
              <a:solidFill>
                <a:srgbClr val="000000"/>
              </a:solidFill>
              <a:round/>
              <a:headEnd/>
              <a:tailEnd/>
            </a:ln>
          </p:spPr>
          <p:txBody>
            <a:bodyPr/>
            <a:lstStyle/>
            <a:p>
              <a:endParaRPr lang="en-US"/>
            </a:p>
          </p:txBody>
        </p:sp>
        <p:sp>
          <p:nvSpPr>
            <p:cNvPr id="19974" name="Line 380"/>
            <p:cNvSpPr>
              <a:spLocks noChangeShapeType="1"/>
            </p:cNvSpPr>
            <p:nvPr/>
          </p:nvSpPr>
          <p:spPr bwMode="auto">
            <a:xfrm>
              <a:off x="6192" y="8011"/>
              <a:ext cx="0" cy="43"/>
            </a:xfrm>
            <a:prstGeom prst="line">
              <a:avLst/>
            </a:prstGeom>
            <a:noFill/>
            <a:ln w="9525">
              <a:solidFill>
                <a:srgbClr val="000000"/>
              </a:solidFill>
              <a:round/>
              <a:headEnd/>
              <a:tailEnd/>
            </a:ln>
          </p:spPr>
          <p:txBody>
            <a:bodyPr/>
            <a:lstStyle/>
            <a:p>
              <a:endParaRPr lang="en-US"/>
            </a:p>
          </p:txBody>
        </p:sp>
        <p:sp>
          <p:nvSpPr>
            <p:cNvPr id="19975" name="Line 381"/>
            <p:cNvSpPr>
              <a:spLocks noChangeShapeType="1"/>
            </p:cNvSpPr>
            <p:nvPr/>
          </p:nvSpPr>
          <p:spPr bwMode="auto">
            <a:xfrm>
              <a:off x="6321" y="8011"/>
              <a:ext cx="0" cy="43"/>
            </a:xfrm>
            <a:prstGeom prst="line">
              <a:avLst/>
            </a:prstGeom>
            <a:noFill/>
            <a:ln w="9525">
              <a:solidFill>
                <a:srgbClr val="000000"/>
              </a:solidFill>
              <a:round/>
              <a:headEnd/>
              <a:tailEnd/>
            </a:ln>
          </p:spPr>
          <p:txBody>
            <a:bodyPr/>
            <a:lstStyle/>
            <a:p>
              <a:endParaRPr lang="en-US"/>
            </a:p>
          </p:txBody>
        </p:sp>
        <p:sp>
          <p:nvSpPr>
            <p:cNvPr id="19976" name="Line 382"/>
            <p:cNvSpPr>
              <a:spLocks noChangeShapeType="1"/>
            </p:cNvSpPr>
            <p:nvPr/>
          </p:nvSpPr>
          <p:spPr bwMode="auto">
            <a:xfrm>
              <a:off x="6450" y="8011"/>
              <a:ext cx="0" cy="43"/>
            </a:xfrm>
            <a:prstGeom prst="line">
              <a:avLst/>
            </a:prstGeom>
            <a:noFill/>
            <a:ln w="9525">
              <a:solidFill>
                <a:srgbClr val="000000"/>
              </a:solidFill>
              <a:round/>
              <a:headEnd/>
              <a:tailEnd/>
            </a:ln>
          </p:spPr>
          <p:txBody>
            <a:bodyPr/>
            <a:lstStyle/>
            <a:p>
              <a:endParaRPr lang="en-US"/>
            </a:p>
          </p:txBody>
        </p:sp>
        <p:sp>
          <p:nvSpPr>
            <p:cNvPr id="19977" name="Line 383"/>
            <p:cNvSpPr>
              <a:spLocks noChangeShapeType="1"/>
            </p:cNvSpPr>
            <p:nvPr/>
          </p:nvSpPr>
          <p:spPr bwMode="auto">
            <a:xfrm>
              <a:off x="7611" y="8011"/>
              <a:ext cx="0" cy="43"/>
            </a:xfrm>
            <a:prstGeom prst="line">
              <a:avLst/>
            </a:prstGeom>
            <a:noFill/>
            <a:ln w="9525">
              <a:solidFill>
                <a:srgbClr val="000000"/>
              </a:solidFill>
              <a:round/>
              <a:headEnd/>
              <a:tailEnd/>
            </a:ln>
          </p:spPr>
          <p:txBody>
            <a:bodyPr/>
            <a:lstStyle/>
            <a:p>
              <a:endParaRPr lang="en-US"/>
            </a:p>
          </p:txBody>
        </p:sp>
        <p:sp>
          <p:nvSpPr>
            <p:cNvPr id="19978" name="Line 384"/>
            <p:cNvSpPr>
              <a:spLocks noChangeShapeType="1"/>
            </p:cNvSpPr>
            <p:nvPr/>
          </p:nvSpPr>
          <p:spPr bwMode="auto">
            <a:xfrm>
              <a:off x="7740" y="8011"/>
              <a:ext cx="0" cy="43"/>
            </a:xfrm>
            <a:prstGeom prst="line">
              <a:avLst/>
            </a:prstGeom>
            <a:noFill/>
            <a:ln w="9525">
              <a:solidFill>
                <a:srgbClr val="000000"/>
              </a:solidFill>
              <a:round/>
              <a:headEnd/>
              <a:tailEnd/>
            </a:ln>
          </p:spPr>
          <p:txBody>
            <a:bodyPr/>
            <a:lstStyle/>
            <a:p>
              <a:endParaRPr lang="en-US"/>
            </a:p>
          </p:txBody>
        </p:sp>
        <p:sp>
          <p:nvSpPr>
            <p:cNvPr id="19979" name="Line 385"/>
            <p:cNvSpPr>
              <a:spLocks noChangeShapeType="1"/>
            </p:cNvSpPr>
            <p:nvPr/>
          </p:nvSpPr>
          <p:spPr bwMode="auto">
            <a:xfrm>
              <a:off x="7869" y="8011"/>
              <a:ext cx="0" cy="43"/>
            </a:xfrm>
            <a:prstGeom prst="line">
              <a:avLst/>
            </a:prstGeom>
            <a:noFill/>
            <a:ln w="9525">
              <a:solidFill>
                <a:srgbClr val="000000"/>
              </a:solidFill>
              <a:round/>
              <a:headEnd/>
              <a:tailEnd/>
            </a:ln>
          </p:spPr>
          <p:txBody>
            <a:bodyPr/>
            <a:lstStyle/>
            <a:p>
              <a:endParaRPr lang="en-US"/>
            </a:p>
          </p:txBody>
        </p:sp>
        <p:sp>
          <p:nvSpPr>
            <p:cNvPr id="19980" name="Line 386"/>
            <p:cNvSpPr>
              <a:spLocks noChangeShapeType="1"/>
            </p:cNvSpPr>
            <p:nvPr/>
          </p:nvSpPr>
          <p:spPr bwMode="auto">
            <a:xfrm>
              <a:off x="7998" y="8011"/>
              <a:ext cx="0" cy="43"/>
            </a:xfrm>
            <a:prstGeom prst="line">
              <a:avLst/>
            </a:prstGeom>
            <a:noFill/>
            <a:ln w="9525">
              <a:solidFill>
                <a:srgbClr val="000000"/>
              </a:solidFill>
              <a:round/>
              <a:headEnd/>
              <a:tailEnd/>
            </a:ln>
          </p:spPr>
          <p:txBody>
            <a:bodyPr/>
            <a:lstStyle/>
            <a:p>
              <a:endParaRPr lang="en-US"/>
            </a:p>
          </p:txBody>
        </p:sp>
        <p:sp>
          <p:nvSpPr>
            <p:cNvPr id="19981" name="Line 387"/>
            <p:cNvSpPr>
              <a:spLocks noChangeShapeType="1"/>
            </p:cNvSpPr>
            <p:nvPr/>
          </p:nvSpPr>
          <p:spPr bwMode="auto">
            <a:xfrm>
              <a:off x="7095" y="8011"/>
              <a:ext cx="0" cy="43"/>
            </a:xfrm>
            <a:prstGeom prst="line">
              <a:avLst/>
            </a:prstGeom>
            <a:noFill/>
            <a:ln w="9525">
              <a:solidFill>
                <a:srgbClr val="000000"/>
              </a:solidFill>
              <a:round/>
              <a:headEnd/>
              <a:tailEnd/>
            </a:ln>
          </p:spPr>
          <p:txBody>
            <a:bodyPr/>
            <a:lstStyle/>
            <a:p>
              <a:endParaRPr lang="en-US"/>
            </a:p>
          </p:txBody>
        </p:sp>
        <p:sp>
          <p:nvSpPr>
            <p:cNvPr id="19982" name="Line 388"/>
            <p:cNvSpPr>
              <a:spLocks noChangeShapeType="1"/>
            </p:cNvSpPr>
            <p:nvPr/>
          </p:nvSpPr>
          <p:spPr bwMode="auto">
            <a:xfrm>
              <a:off x="7224" y="8011"/>
              <a:ext cx="0" cy="43"/>
            </a:xfrm>
            <a:prstGeom prst="line">
              <a:avLst/>
            </a:prstGeom>
            <a:noFill/>
            <a:ln w="9525">
              <a:solidFill>
                <a:srgbClr val="000000"/>
              </a:solidFill>
              <a:round/>
              <a:headEnd/>
              <a:tailEnd/>
            </a:ln>
          </p:spPr>
          <p:txBody>
            <a:bodyPr/>
            <a:lstStyle/>
            <a:p>
              <a:endParaRPr lang="en-US"/>
            </a:p>
          </p:txBody>
        </p:sp>
        <p:sp>
          <p:nvSpPr>
            <p:cNvPr id="19983" name="Line 389"/>
            <p:cNvSpPr>
              <a:spLocks noChangeShapeType="1"/>
            </p:cNvSpPr>
            <p:nvPr/>
          </p:nvSpPr>
          <p:spPr bwMode="auto">
            <a:xfrm>
              <a:off x="7353" y="8011"/>
              <a:ext cx="0" cy="43"/>
            </a:xfrm>
            <a:prstGeom prst="line">
              <a:avLst/>
            </a:prstGeom>
            <a:noFill/>
            <a:ln w="9525">
              <a:solidFill>
                <a:srgbClr val="000000"/>
              </a:solidFill>
              <a:round/>
              <a:headEnd/>
              <a:tailEnd/>
            </a:ln>
          </p:spPr>
          <p:txBody>
            <a:bodyPr/>
            <a:lstStyle/>
            <a:p>
              <a:endParaRPr lang="en-US"/>
            </a:p>
          </p:txBody>
        </p:sp>
        <p:sp>
          <p:nvSpPr>
            <p:cNvPr id="19984" name="Line 390"/>
            <p:cNvSpPr>
              <a:spLocks noChangeShapeType="1"/>
            </p:cNvSpPr>
            <p:nvPr/>
          </p:nvSpPr>
          <p:spPr bwMode="auto">
            <a:xfrm>
              <a:off x="7482" y="8011"/>
              <a:ext cx="0" cy="43"/>
            </a:xfrm>
            <a:prstGeom prst="line">
              <a:avLst/>
            </a:prstGeom>
            <a:noFill/>
            <a:ln w="9525">
              <a:solidFill>
                <a:srgbClr val="000000"/>
              </a:solidFill>
              <a:round/>
              <a:headEnd/>
              <a:tailEnd/>
            </a:ln>
          </p:spPr>
          <p:txBody>
            <a:bodyPr/>
            <a:lstStyle/>
            <a:p>
              <a:endParaRPr lang="en-US"/>
            </a:p>
          </p:txBody>
        </p:sp>
        <p:sp>
          <p:nvSpPr>
            <p:cNvPr id="19985" name="Line 391"/>
            <p:cNvSpPr>
              <a:spLocks noChangeShapeType="1"/>
            </p:cNvSpPr>
            <p:nvPr/>
          </p:nvSpPr>
          <p:spPr bwMode="auto">
            <a:xfrm>
              <a:off x="8643" y="8011"/>
              <a:ext cx="0" cy="43"/>
            </a:xfrm>
            <a:prstGeom prst="line">
              <a:avLst/>
            </a:prstGeom>
            <a:noFill/>
            <a:ln w="9525">
              <a:solidFill>
                <a:srgbClr val="000000"/>
              </a:solidFill>
              <a:round/>
              <a:headEnd/>
              <a:tailEnd/>
            </a:ln>
          </p:spPr>
          <p:txBody>
            <a:bodyPr/>
            <a:lstStyle/>
            <a:p>
              <a:endParaRPr lang="en-US"/>
            </a:p>
          </p:txBody>
        </p:sp>
        <p:sp>
          <p:nvSpPr>
            <p:cNvPr id="19986" name="Line 392"/>
            <p:cNvSpPr>
              <a:spLocks noChangeShapeType="1"/>
            </p:cNvSpPr>
            <p:nvPr/>
          </p:nvSpPr>
          <p:spPr bwMode="auto">
            <a:xfrm>
              <a:off x="8772" y="8011"/>
              <a:ext cx="0" cy="43"/>
            </a:xfrm>
            <a:prstGeom prst="line">
              <a:avLst/>
            </a:prstGeom>
            <a:noFill/>
            <a:ln w="9525">
              <a:solidFill>
                <a:srgbClr val="000000"/>
              </a:solidFill>
              <a:round/>
              <a:headEnd/>
              <a:tailEnd/>
            </a:ln>
          </p:spPr>
          <p:txBody>
            <a:bodyPr/>
            <a:lstStyle/>
            <a:p>
              <a:endParaRPr lang="en-US"/>
            </a:p>
          </p:txBody>
        </p:sp>
        <p:sp>
          <p:nvSpPr>
            <p:cNvPr id="19987" name="Line 393"/>
            <p:cNvSpPr>
              <a:spLocks noChangeShapeType="1"/>
            </p:cNvSpPr>
            <p:nvPr/>
          </p:nvSpPr>
          <p:spPr bwMode="auto">
            <a:xfrm>
              <a:off x="8901" y="8011"/>
              <a:ext cx="0" cy="43"/>
            </a:xfrm>
            <a:prstGeom prst="line">
              <a:avLst/>
            </a:prstGeom>
            <a:noFill/>
            <a:ln w="9525">
              <a:solidFill>
                <a:srgbClr val="000000"/>
              </a:solidFill>
              <a:round/>
              <a:headEnd/>
              <a:tailEnd/>
            </a:ln>
          </p:spPr>
          <p:txBody>
            <a:bodyPr/>
            <a:lstStyle/>
            <a:p>
              <a:endParaRPr lang="en-US"/>
            </a:p>
          </p:txBody>
        </p:sp>
        <p:sp>
          <p:nvSpPr>
            <p:cNvPr id="19988" name="Line 394"/>
            <p:cNvSpPr>
              <a:spLocks noChangeShapeType="1"/>
            </p:cNvSpPr>
            <p:nvPr/>
          </p:nvSpPr>
          <p:spPr bwMode="auto">
            <a:xfrm>
              <a:off x="9030" y="8011"/>
              <a:ext cx="0" cy="43"/>
            </a:xfrm>
            <a:prstGeom prst="line">
              <a:avLst/>
            </a:prstGeom>
            <a:noFill/>
            <a:ln w="9525">
              <a:solidFill>
                <a:srgbClr val="000000"/>
              </a:solidFill>
              <a:round/>
              <a:headEnd/>
              <a:tailEnd/>
            </a:ln>
          </p:spPr>
          <p:txBody>
            <a:bodyPr/>
            <a:lstStyle/>
            <a:p>
              <a:endParaRPr lang="en-US"/>
            </a:p>
          </p:txBody>
        </p:sp>
        <p:sp>
          <p:nvSpPr>
            <p:cNvPr id="19989" name="Line 395"/>
            <p:cNvSpPr>
              <a:spLocks noChangeShapeType="1"/>
            </p:cNvSpPr>
            <p:nvPr/>
          </p:nvSpPr>
          <p:spPr bwMode="auto">
            <a:xfrm>
              <a:off x="8127" y="8011"/>
              <a:ext cx="0" cy="43"/>
            </a:xfrm>
            <a:prstGeom prst="line">
              <a:avLst/>
            </a:prstGeom>
            <a:noFill/>
            <a:ln w="9525">
              <a:solidFill>
                <a:srgbClr val="000000"/>
              </a:solidFill>
              <a:round/>
              <a:headEnd/>
              <a:tailEnd/>
            </a:ln>
          </p:spPr>
          <p:txBody>
            <a:bodyPr/>
            <a:lstStyle/>
            <a:p>
              <a:endParaRPr lang="en-US"/>
            </a:p>
          </p:txBody>
        </p:sp>
        <p:sp>
          <p:nvSpPr>
            <p:cNvPr id="19990" name="Line 396"/>
            <p:cNvSpPr>
              <a:spLocks noChangeShapeType="1"/>
            </p:cNvSpPr>
            <p:nvPr/>
          </p:nvSpPr>
          <p:spPr bwMode="auto">
            <a:xfrm>
              <a:off x="8256" y="8011"/>
              <a:ext cx="0" cy="43"/>
            </a:xfrm>
            <a:prstGeom prst="line">
              <a:avLst/>
            </a:prstGeom>
            <a:noFill/>
            <a:ln w="9525">
              <a:solidFill>
                <a:srgbClr val="000000"/>
              </a:solidFill>
              <a:round/>
              <a:headEnd/>
              <a:tailEnd/>
            </a:ln>
          </p:spPr>
          <p:txBody>
            <a:bodyPr/>
            <a:lstStyle/>
            <a:p>
              <a:endParaRPr lang="en-US"/>
            </a:p>
          </p:txBody>
        </p:sp>
        <p:sp>
          <p:nvSpPr>
            <p:cNvPr id="19991" name="Line 397"/>
            <p:cNvSpPr>
              <a:spLocks noChangeShapeType="1"/>
            </p:cNvSpPr>
            <p:nvPr/>
          </p:nvSpPr>
          <p:spPr bwMode="auto">
            <a:xfrm>
              <a:off x="8385" y="8011"/>
              <a:ext cx="0" cy="43"/>
            </a:xfrm>
            <a:prstGeom prst="line">
              <a:avLst/>
            </a:prstGeom>
            <a:noFill/>
            <a:ln w="9525">
              <a:solidFill>
                <a:srgbClr val="000000"/>
              </a:solidFill>
              <a:round/>
              <a:headEnd/>
              <a:tailEnd/>
            </a:ln>
          </p:spPr>
          <p:txBody>
            <a:bodyPr/>
            <a:lstStyle/>
            <a:p>
              <a:endParaRPr lang="en-US"/>
            </a:p>
          </p:txBody>
        </p:sp>
        <p:sp>
          <p:nvSpPr>
            <p:cNvPr id="19992" name="Line 398"/>
            <p:cNvSpPr>
              <a:spLocks noChangeShapeType="1"/>
            </p:cNvSpPr>
            <p:nvPr/>
          </p:nvSpPr>
          <p:spPr bwMode="auto">
            <a:xfrm>
              <a:off x="8514" y="8011"/>
              <a:ext cx="0" cy="43"/>
            </a:xfrm>
            <a:prstGeom prst="line">
              <a:avLst/>
            </a:prstGeom>
            <a:noFill/>
            <a:ln w="9525">
              <a:solidFill>
                <a:srgbClr val="000000"/>
              </a:solidFill>
              <a:round/>
              <a:headEnd/>
              <a:tailEnd/>
            </a:ln>
          </p:spPr>
          <p:txBody>
            <a:bodyPr/>
            <a:lstStyle/>
            <a:p>
              <a:endParaRPr lang="en-US"/>
            </a:p>
          </p:txBody>
        </p:sp>
        <p:sp>
          <p:nvSpPr>
            <p:cNvPr id="19993" name="Line 399"/>
            <p:cNvSpPr>
              <a:spLocks noChangeShapeType="1"/>
            </p:cNvSpPr>
            <p:nvPr/>
          </p:nvSpPr>
          <p:spPr bwMode="auto">
            <a:xfrm>
              <a:off x="9675" y="8011"/>
              <a:ext cx="0" cy="43"/>
            </a:xfrm>
            <a:prstGeom prst="line">
              <a:avLst/>
            </a:prstGeom>
            <a:noFill/>
            <a:ln w="9525">
              <a:solidFill>
                <a:srgbClr val="000000"/>
              </a:solidFill>
              <a:round/>
              <a:headEnd/>
              <a:tailEnd/>
            </a:ln>
          </p:spPr>
          <p:txBody>
            <a:bodyPr/>
            <a:lstStyle/>
            <a:p>
              <a:endParaRPr lang="en-US"/>
            </a:p>
          </p:txBody>
        </p:sp>
        <p:sp>
          <p:nvSpPr>
            <p:cNvPr id="19994" name="Line 400"/>
            <p:cNvSpPr>
              <a:spLocks noChangeShapeType="1"/>
            </p:cNvSpPr>
            <p:nvPr/>
          </p:nvSpPr>
          <p:spPr bwMode="auto">
            <a:xfrm>
              <a:off x="9804" y="8011"/>
              <a:ext cx="0" cy="43"/>
            </a:xfrm>
            <a:prstGeom prst="line">
              <a:avLst/>
            </a:prstGeom>
            <a:noFill/>
            <a:ln w="9525">
              <a:solidFill>
                <a:srgbClr val="000000"/>
              </a:solidFill>
              <a:round/>
              <a:headEnd/>
              <a:tailEnd/>
            </a:ln>
          </p:spPr>
          <p:txBody>
            <a:bodyPr/>
            <a:lstStyle/>
            <a:p>
              <a:endParaRPr lang="en-US"/>
            </a:p>
          </p:txBody>
        </p:sp>
        <p:sp>
          <p:nvSpPr>
            <p:cNvPr id="19995" name="Line 401"/>
            <p:cNvSpPr>
              <a:spLocks noChangeShapeType="1"/>
            </p:cNvSpPr>
            <p:nvPr/>
          </p:nvSpPr>
          <p:spPr bwMode="auto">
            <a:xfrm>
              <a:off x="9933" y="8011"/>
              <a:ext cx="0" cy="43"/>
            </a:xfrm>
            <a:prstGeom prst="line">
              <a:avLst/>
            </a:prstGeom>
            <a:noFill/>
            <a:ln w="9525">
              <a:solidFill>
                <a:srgbClr val="000000"/>
              </a:solidFill>
              <a:round/>
              <a:headEnd/>
              <a:tailEnd/>
            </a:ln>
          </p:spPr>
          <p:txBody>
            <a:bodyPr/>
            <a:lstStyle/>
            <a:p>
              <a:endParaRPr lang="en-US"/>
            </a:p>
          </p:txBody>
        </p:sp>
        <p:sp>
          <p:nvSpPr>
            <p:cNvPr id="19996" name="Line 402"/>
            <p:cNvSpPr>
              <a:spLocks noChangeShapeType="1"/>
            </p:cNvSpPr>
            <p:nvPr/>
          </p:nvSpPr>
          <p:spPr bwMode="auto">
            <a:xfrm>
              <a:off x="10062" y="8011"/>
              <a:ext cx="0" cy="43"/>
            </a:xfrm>
            <a:prstGeom prst="line">
              <a:avLst/>
            </a:prstGeom>
            <a:noFill/>
            <a:ln w="9525">
              <a:solidFill>
                <a:srgbClr val="000000"/>
              </a:solidFill>
              <a:round/>
              <a:headEnd/>
              <a:tailEnd/>
            </a:ln>
          </p:spPr>
          <p:txBody>
            <a:bodyPr/>
            <a:lstStyle/>
            <a:p>
              <a:endParaRPr lang="en-US"/>
            </a:p>
          </p:txBody>
        </p:sp>
        <p:sp>
          <p:nvSpPr>
            <p:cNvPr id="19997" name="Line 403"/>
            <p:cNvSpPr>
              <a:spLocks noChangeShapeType="1"/>
            </p:cNvSpPr>
            <p:nvPr/>
          </p:nvSpPr>
          <p:spPr bwMode="auto">
            <a:xfrm>
              <a:off x="9159" y="8011"/>
              <a:ext cx="0" cy="43"/>
            </a:xfrm>
            <a:prstGeom prst="line">
              <a:avLst/>
            </a:prstGeom>
            <a:noFill/>
            <a:ln w="9525">
              <a:solidFill>
                <a:srgbClr val="000000"/>
              </a:solidFill>
              <a:round/>
              <a:headEnd/>
              <a:tailEnd/>
            </a:ln>
          </p:spPr>
          <p:txBody>
            <a:bodyPr/>
            <a:lstStyle/>
            <a:p>
              <a:endParaRPr lang="en-US"/>
            </a:p>
          </p:txBody>
        </p:sp>
        <p:sp>
          <p:nvSpPr>
            <p:cNvPr id="19998" name="Line 404"/>
            <p:cNvSpPr>
              <a:spLocks noChangeShapeType="1"/>
            </p:cNvSpPr>
            <p:nvPr/>
          </p:nvSpPr>
          <p:spPr bwMode="auto">
            <a:xfrm>
              <a:off x="9288" y="8011"/>
              <a:ext cx="0" cy="43"/>
            </a:xfrm>
            <a:prstGeom prst="line">
              <a:avLst/>
            </a:prstGeom>
            <a:noFill/>
            <a:ln w="9525">
              <a:solidFill>
                <a:srgbClr val="000000"/>
              </a:solidFill>
              <a:round/>
              <a:headEnd/>
              <a:tailEnd/>
            </a:ln>
          </p:spPr>
          <p:txBody>
            <a:bodyPr/>
            <a:lstStyle/>
            <a:p>
              <a:endParaRPr lang="en-US"/>
            </a:p>
          </p:txBody>
        </p:sp>
        <p:sp>
          <p:nvSpPr>
            <p:cNvPr id="19999" name="Line 405"/>
            <p:cNvSpPr>
              <a:spLocks noChangeShapeType="1"/>
            </p:cNvSpPr>
            <p:nvPr/>
          </p:nvSpPr>
          <p:spPr bwMode="auto">
            <a:xfrm>
              <a:off x="9417" y="8011"/>
              <a:ext cx="0" cy="43"/>
            </a:xfrm>
            <a:prstGeom prst="line">
              <a:avLst/>
            </a:prstGeom>
            <a:noFill/>
            <a:ln w="9525">
              <a:solidFill>
                <a:srgbClr val="000000"/>
              </a:solidFill>
              <a:round/>
              <a:headEnd/>
              <a:tailEnd/>
            </a:ln>
          </p:spPr>
          <p:txBody>
            <a:bodyPr/>
            <a:lstStyle/>
            <a:p>
              <a:endParaRPr lang="en-US"/>
            </a:p>
          </p:txBody>
        </p:sp>
        <p:sp>
          <p:nvSpPr>
            <p:cNvPr id="20000" name="Line 406"/>
            <p:cNvSpPr>
              <a:spLocks noChangeShapeType="1"/>
            </p:cNvSpPr>
            <p:nvPr/>
          </p:nvSpPr>
          <p:spPr bwMode="auto">
            <a:xfrm>
              <a:off x="9546" y="8011"/>
              <a:ext cx="0" cy="43"/>
            </a:xfrm>
            <a:prstGeom prst="line">
              <a:avLst/>
            </a:prstGeom>
            <a:noFill/>
            <a:ln w="9525">
              <a:solidFill>
                <a:srgbClr val="000000"/>
              </a:solidFill>
              <a:round/>
              <a:headEnd/>
              <a:tailEnd/>
            </a:ln>
          </p:spPr>
          <p:txBody>
            <a:bodyPr/>
            <a:lstStyle/>
            <a:p>
              <a:endParaRPr lang="en-US"/>
            </a:p>
          </p:txBody>
        </p:sp>
        <p:sp>
          <p:nvSpPr>
            <p:cNvPr id="20001" name="Line 407"/>
            <p:cNvSpPr>
              <a:spLocks noChangeShapeType="1"/>
            </p:cNvSpPr>
            <p:nvPr/>
          </p:nvSpPr>
          <p:spPr bwMode="auto">
            <a:xfrm>
              <a:off x="1677" y="8140"/>
              <a:ext cx="0" cy="43"/>
            </a:xfrm>
            <a:prstGeom prst="line">
              <a:avLst/>
            </a:prstGeom>
            <a:noFill/>
            <a:ln w="9525">
              <a:solidFill>
                <a:srgbClr val="000000"/>
              </a:solidFill>
              <a:round/>
              <a:headEnd/>
              <a:tailEnd/>
            </a:ln>
          </p:spPr>
          <p:txBody>
            <a:bodyPr/>
            <a:lstStyle/>
            <a:p>
              <a:endParaRPr lang="en-US"/>
            </a:p>
          </p:txBody>
        </p:sp>
        <p:sp>
          <p:nvSpPr>
            <p:cNvPr id="20002" name="Line 408"/>
            <p:cNvSpPr>
              <a:spLocks noChangeShapeType="1"/>
            </p:cNvSpPr>
            <p:nvPr/>
          </p:nvSpPr>
          <p:spPr bwMode="auto">
            <a:xfrm>
              <a:off x="1806" y="8140"/>
              <a:ext cx="0" cy="43"/>
            </a:xfrm>
            <a:prstGeom prst="line">
              <a:avLst/>
            </a:prstGeom>
            <a:noFill/>
            <a:ln w="9525">
              <a:solidFill>
                <a:srgbClr val="000000"/>
              </a:solidFill>
              <a:round/>
              <a:headEnd/>
              <a:tailEnd/>
            </a:ln>
          </p:spPr>
          <p:txBody>
            <a:bodyPr/>
            <a:lstStyle/>
            <a:p>
              <a:endParaRPr lang="en-US"/>
            </a:p>
          </p:txBody>
        </p:sp>
        <p:sp>
          <p:nvSpPr>
            <p:cNvPr id="20003" name="Line 409"/>
            <p:cNvSpPr>
              <a:spLocks noChangeShapeType="1"/>
            </p:cNvSpPr>
            <p:nvPr/>
          </p:nvSpPr>
          <p:spPr bwMode="auto">
            <a:xfrm>
              <a:off x="1935" y="8140"/>
              <a:ext cx="0" cy="43"/>
            </a:xfrm>
            <a:prstGeom prst="line">
              <a:avLst/>
            </a:prstGeom>
            <a:noFill/>
            <a:ln w="9525">
              <a:solidFill>
                <a:srgbClr val="000000"/>
              </a:solidFill>
              <a:round/>
              <a:headEnd/>
              <a:tailEnd/>
            </a:ln>
          </p:spPr>
          <p:txBody>
            <a:bodyPr/>
            <a:lstStyle/>
            <a:p>
              <a:endParaRPr lang="en-US"/>
            </a:p>
          </p:txBody>
        </p:sp>
        <p:sp>
          <p:nvSpPr>
            <p:cNvPr id="20004" name="Line 410"/>
            <p:cNvSpPr>
              <a:spLocks noChangeShapeType="1"/>
            </p:cNvSpPr>
            <p:nvPr/>
          </p:nvSpPr>
          <p:spPr bwMode="auto">
            <a:xfrm>
              <a:off x="2064" y="8140"/>
              <a:ext cx="0" cy="43"/>
            </a:xfrm>
            <a:prstGeom prst="line">
              <a:avLst/>
            </a:prstGeom>
            <a:noFill/>
            <a:ln w="9525">
              <a:solidFill>
                <a:srgbClr val="000000"/>
              </a:solidFill>
              <a:round/>
              <a:headEnd/>
              <a:tailEnd/>
            </a:ln>
          </p:spPr>
          <p:txBody>
            <a:bodyPr/>
            <a:lstStyle/>
            <a:p>
              <a:endParaRPr lang="en-US"/>
            </a:p>
          </p:txBody>
        </p:sp>
        <p:sp>
          <p:nvSpPr>
            <p:cNvPr id="20005" name="Line 411"/>
            <p:cNvSpPr>
              <a:spLocks noChangeShapeType="1"/>
            </p:cNvSpPr>
            <p:nvPr/>
          </p:nvSpPr>
          <p:spPr bwMode="auto">
            <a:xfrm>
              <a:off x="2193" y="8140"/>
              <a:ext cx="0" cy="43"/>
            </a:xfrm>
            <a:prstGeom prst="line">
              <a:avLst/>
            </a:prstGeom>
            <a:noFill/>
            <a:ln w="9525">
              <a:solidFill>
                <a:srgbClr val="000000"/>
              </a:solidFill>
              <a:round/>
              <a:headEnd/>
              <a:tailEnd/>
            </a:ln>
          </p:spPr>
          <p:txBody>
            <a:bodyPr/>
            <a:lstStyle/>
            <a:p>
              <a:endParaRPr lang="en-US"/>
            </a:p>
          </p:txBody>
        </p:sp>
        <p:sp>
          <p:nvSpPr>
            <p:cNvPr id="20006" name="Line 412"/>
            <p:cNvSpPr>
              <a:spLocks noChangeShapeType="1"/>
            </p:cNvSpPr>
            <p:nvPr/>
          </p:nvSpPr>
          <p:spPr bwMode="auto">
            <a:xfrm>
              <a:off x="2322" y="8140"/>
              <a:ext cx="0" cy="43"/>
            </a:xfrm>
            <a:prstGeom prst="line">
              <a:avLst/>
            </a:prstGeom>
            <a:noFill/>
            <a:ln w="9525">
              <a:solidFill>
                <a:srgbClr val="000000"/>
              </a:solidFill>
              <a:round/>
              <a:headEnd/>
              <a:tailEnd/>
            </a:ln>
          </p:spPr>
          <p:txBody>
            <a:bodyPr/>
            <a:lstStyle/>
            <a:p>
              <a:endParaRPr lang="en-US"/>
            </a:p>
          </p:txBody>
        </p:sp>
        <p:sp>
          <p:nvSpPr>
            <p:cNvPr id="20007" name="Line 413"/>
            <p:cNvSpPr>
              <a:spLocks noChangeShapeType="1"/>
            </p:cNvSpPr>
            <p:nvPr/>
          </p:nvSpPr>
          <p:spPr bwMode="auto">
            <a:xfrm>
              <a:off x="2451" y="8140"/>
              <a:ext cx="0" cy="43"/>
            </a:xfrm>
            <a:prstGeom prst="line">
              <a:avLst/>
            </a:prstGeom>
            <a:noFill/>
            <a:ln w="9525">
              <a:solidFill>
                <a:srgbClr val="000000"/>
              </a:solidFill>
              <a:round/>
              <a:headEnd/>
              <a:tailEnd/>
            </a:ln>
          </p:spPr>
          <p:txBody>
            <a:bodyPr/>
            <a:lstStyle/>
            <a:p>
              <a:endParaRPr lang="en-US"/>
            </a:p>
          </p:txBody>
        </p:sp>
        <p:sp>
          <p:nvSpPr>
            <p:cNvPr id="20008" name="Line 414"/>
            <p:cNvSpPr>
              <a:spLocks noChangeShapeType="1"/>
            </p:cNvSpPr>
            <p:nvPr/>
          </p:nvSpPr>
          <p:spPr bwMode="auto">
            <a:xfrm>
              <a:off x="2580" y="8140"/>
              <a:ext cx="0" cy="43"/>
            </a:xfrm>
            <a:prstGeom prst="line">
              <a:avLst/>
            </a:prstGeom>
            <a:noFill/>
            <a:ln w="9525">
              <a:solidFill>
                <a:srgbClr val="000000"/>
              </a:solidFill>
              <a:round/>
              <a:headEnd/>
              <a:tailEnd/>
            </a:ln>
          </p:spPr>
          <p:txBody>
            <a:bodyPr/>
            <a:lstStyle/>
            <a:p>
              <a:endParaRPr lang="en-US"/>
            </a:p>
          </p:txBody>
        </p:sp>
        <p:sp>
          <p:nvSpPr>
            <p:cNvPr id="20009" name="Line 415"/>
            <p:cNvSpPr>
              <a:spLocks noChangeShapeType="1"/>
            </p:cNvSpPr>
            <p:nvPr/>
          </p:nvSpPr>
          <p:spPr bwMode="auto">
            <a:xfrm>
              <a:off x="2709" y="8140"/>
              <a:ext cx="0" cy="43"/>
            </a:xfrm>
            <a:prstGeom prst="line">
              <a:avLst/>
            </a:prstGeom>
            <a:noFill/>
            <a:ln w="9525">
              <a:solidFill>
                <a:srgbClr val="000000"/>
              </a:solidFill>
              <a:round/>
              <a:headEnd/>
              <a:tailEnd/>
            </a:ln>
          </p:spPr>
          <p:txBody>
            <a:bodyPr/>
            <a:lstStyle/>
            <a:p>
              <a:endParaRPr lang="en-US"/>
            </a:p>
          </p:txBody>
        </p:sp>
        <p:sp>
          <p:nvSpPr>
            <p:cNvPr id="20010" name="Line 416"/>
            <p:cNvSpPr>
              <a:spLocks noChangeShapeType="1"/>
            </p:cNvSpPr>
            <p:nvPr/>
          </p:nvSpPr>
          <p:spPr bwMode="auto">
            <a:xfrm>
              <a:off x="2838" y="8140"/>
              <a:ext cx="0" cy="43"/>
            </a:xfrm>
            <a:prstGeom prst="line">
              <a:avLst/>
            </a:prstGeom>
            <a:noFill/>
            <a:ln w="9525">
              <a:solidFill>
                <a:srgbClr val="000000"/>
              </a:solidFill>
              <a:round/>
              <a:headEnd/>
              <a:tailEnd/>
            </a:ln>
          </p:spPr>
          <p:txBody>
            <a:bodyPr/>
            <a:lstStyle/>
            <a:p>
              <a:endParaRPr lang="en-US"/>
            </a:p>
          </p:txBody>
        </p:sp>
        <p:sp>
          <p:nvSpPr>
            <p:cNvPr id="20011" name="Line 417"/>
            <p:cNvSpPr>
              <a:spLocks noChangeShapeType="1"/>
            </p:cNvSpPr>
            <p:nvPr/>
          </p:nvSpPr>
          <p:spPr bwMode="auto">
            <a:xfrm>
              <a:off x="10191" y="8140"/>
              <a:ext cx="0" cy="43"/>
            </a:xfrm>
            <a:prstGeom prst="line">
              <a:avLst/>
            </a:prstGeom>
            <a:noFill/>
            <a:ln w="9525">
              <a:solidFill>
                <a:srgbClr val="000000"/>
              </a:solidFill>
              <a:round/>
              <a:headEnd/>
              <a:tailEnd/>
            </a:ln>
          </p:spPr>
          <p:txBody>
            <a:bodyPr/>
            <a:lstStyle/>
            <a:p>
              <a:endParaRPr lang="en-US"/>
            </a:p>
          </p:txBody>
        </p:sp>
        <p:sp>
          <p:nvSpPr>
            <p:cNvPr id="20012" name="Line 418"/>
            <p:cNvSpPr>
              <a:spLocks noChangeShapeType="1"/>
            </p:cNvSpPr>
            <p:nvPr/>
          </p:nvSpPr>
          <p:spPr bwMode="auto">
            <a:xfrm>
              <a:off x="10320" y="8140"/>
              <a:ext cx="0" cy="43"/>
            </a:xfrm>
            <a:prstGeom prst="line">
              <a:avLst/>
            </a:prstGeom>
            <a:noFill/>
            <a:ln w="9525">
              <a:solidFill>
                <a:srgbClr val="000000"/>
              </a:solidFill>
              <a:round/>
              <a:headEnd/>
              <a:tailEnd/>
            </a:ln>
          </p:spPr>
          <p:txBody>
            <a:bodyPr/>
            <a:lstStyle/>
            <a:p>
              <a:endParaRPr lang="en-US"/>
            </a:p>
          </p:txBody>
        </p:sp>
        <p:sp>
          <p:nvSpPr>
            <p:cNvPr id="20013" name="Line 419"/>
            <p:cNvSpPr>
              <a:spLocks noChangeShapeType="1"/>
            </p:cNvSpPr>
            <p:nvPr/>
          </p:nvSpPr>
          <p:spPr bwMode="auto">
            <a:xfrm>
              <a:off x="3483" y="8140"/>
              <a:ext cx="0" cy="43"/>
            </a:xfrm>
            <a:prstGeom prst="line">
              <a:avLst/>
            </a:prstGeom>
            <a:noFill/>
            <a:ln w="9525">
              <a:solidFill>
                <a:srgbClr val="000000"/>
              </a:solidFill>
              <a:round/>
              <a:headEnd/>
              <a:tailEnd/>
            </a:ln>
          </p:spPr>
          <p:txBody>
            <a:bodyPr/>
            <a:lstStyle/>
            <a:p>
              <a:endParaRPr lang="en-US"/>
            </a:p>
          </p:txBody>
        </p:sp>
        <p:sp>
          <p:nvSpPr>
            <p:cNvPr id="20014" name="Line 420"/>
            <p:cNvSpPr>
              <a:spLocks noChangeShapeType="1"/>
            </p:cNvSpPr>
            <p:nvPr/>
          </p:nvSpPr>
          <p:spPr bwMode="auto">
            <a:xfrm>
              <a:off x="3612" y="8140"/>
              <a:ext cx="0" cy="43"/>
            </a:xfrm>
            <a:prstGeom prst="line">
              <a:avLst/>
            </a:prstGeom>
            <a:noFill/>
            <a:ln w="9525">
              <a:solidFill>
                <a:srgbClr val="000000"/>
              </a:solidFill>
              <a:round/>
              <a:headEnd/>
              <a:tailEnd/>
            </a:ln>
          </p:spPr>
          <p:txBody>
            <a:bodyPr/>
            <a:lstStyle/>
            <a:p>
              <a:endParaRPr lang="en-US"/>
            </a:p>
          </p:txBody>
        </p:sp>
        <p:sp>
          <p:nvSpPr>
            <p:cNvPr id="20015" name="Line 421"/>
            <p:cNvSpPr>
              <a:spLocks noChangeShapeType="1"/>
            </p:cNvSpPr>
            <p:nvPr/>
          </p:nvSpPr>
          <p:spPr bwMode="auto">
            <a:xfrm>
              <a:off x="3741" y="8140"/>
              <a:ext cx="0" cy="43"/>
            </a:xfrm>
            <a:prstGeom prst="line">
              <a:avLst/>
            </a:prstGeom>
            <a:noFill/>
            <a:ln w="9525">
              <a:solidFill>
                <a:srgbClr val="000000"/>
              </a:solidFill>
              <a:round/>
              <a:headEnd/>
              <a:tailEnd/>
            </a:ln>
          </p:spPr>
          <p:txBody>
            <a:bodyPr/>
            <a:lstStyle/>
            <a:p>
              <a:endParaRPr lang="en-US"/>
            </a:p>
          </p:txBody>
        </p:sp>
        <p:sp>
          <p:nvSpPr>
            <p:cNvPr id="20016" name="Line 422"/>
            <p:cNvSpPr>
              <a:spLocks noChangeShapeType="1"/>
            </p:cNvSpPr>
            <p:nvPr/>
          </p:nvSpPr>
          <p:spPr bwMode="auto">
            <a:xfrm>
              <a:off x="3870" y="8140"/>
              <a:ext cx="0" cy="43"/>
            </a:xfrm>
            <a:prstGeom prst="line">
              <a:avLst/>
            </a:prstGeom>
            <a:noFill/>
            <a:ln w="9525">
              <a:solidFill>
                <a:srgbClr val="000000"/>
              </a:solidFill>
              <a:round/>
              <a:headEnd/>
              <a:tailEnd/>
            </a:ln>
          </p:spPr>
          <p:txBody>
            <a:bodyPr/>
            <a:lstStyle/>
            <a:p>
              <a:endParaRPr lang="en-US"/>
            </a:p>
          </p:txBody>
        </p:sp>
        <p:sp>
          <p:nvSpPr>
            <p:cNvPr id="20017" name="Line 423"/>
            <p:cNvSpPr>
              <a:spLocks noChangeShapeType="1"/>
            </p:cNvSpPr>
            <p:nvPr/>
          </p:nvSpPr>
          <p:spPr bwMode="auto">
            <a:xfrm>
              <a:off x="2967" y="8140"/>
              <a:ext cx="0" cy="43"/>
            </a:xfrm>
            <a:prstGeom prst="line">
              <a:avLst/>
            </a:prstGeom>
            <a:noFill/>
            <a:ln w="9525">
              <a:solidFill>
                <a:srgbClr val="000000"/>
              </a:solidFill>
              <a:round/>
              <a:headEnd/>
              <a:tailEnd/>
            </a:ln>
          </p:spPr>
          <p:txBody>
            <a:bodyPr/>
            <a:lstStyle/>
            <a:p>
              <a:endParaRPr lang="en-US"/>
            </a:p>
          </p:txBody>
        </p:sp>
        <p:sp>
          <p:nvSpPr>
            <p:cNvPr id="20018" name="Line 424"/>
            <p:cNvSpPr>
              <a:spLocks noChangeShapeType="1"/>
            </p:cNvSpPr>
            <p:nvPr/>
          </p:nvSpPr>
          <p:spPr bwMode="auto">
            <a:xfrm>
              <a:off x="3096" y="8140"/>
              <a:ext cx="0" cy="43"/>
            </a:xfrm>
            <a:prstGeom prst="line">
              <a:avLst/>
            </a:prstGeom>
            <a:noFill/>
            <a:ln w="9525">
              <a:solidFill>
                <a:srgbClr val="000000"/>
              </a:solidFill>
              <a:round/>
              <a:headEnd/>
              <a:tailEnd/>
            </a:ln>
          </p:spPr>
          <p:txBody>
            <a:bodyPr/>
            <a:lstStyle/>
            <a:p>
              <a:endParaRPr lang="en-US"/>
            </a:p>
          </p:txBody>
        </p:sp>
        <p:sp>
          <p:nvSpPr>
            <p:cNvPr id="20019" name="Line 425"/>
            <p:cNvSpPr>
              <a:spLocks noChangeShapeType="1"/>
            </p:cNvSpPr>
            <p:nvPr/>
          </p:nvSpPr>
          <p:spPr bwMode="auto">
            <a:xfrm>
              <a:off x="3225" y="8140"/>
              <a:ext cx="0" cy="43"/>
            </a:xfrm>
            <a:prstGeom prst="line">
              <a:avLst/>
            </a:prstGeom>
            <a:noFill/>
            <a:ln w="9525">
              <a:solidFill>
                <a:srgbClr val="000000"/>
              </a:solidFill>
              <a:round/>
              <a:headEnd/>
              <a:tailEnd/>
            </a:ln>
          </p:spPr>
          <p:txBody>
            <a:bodyPr/>
            <a:lstStyle/>
            <a:p>
              <a:endParaRPr lang="en-US"/>
            </a:p>
          </p:txBody>
        </p:sp>
        <p:sp>
          <p:nvSpPr>
            <p:cNvPr id="20020" name="Line 426"/>
            <p:cNvSpPr>
              <a:spLocks noChangeShapeType="1"/>
            </p:cNvSpPr>
            <p:nvPr/>
          </p:nvSpPr>
          <p:spPr bwMode="auto">
            <a:xfrm>
              <a:off x="3354" y="8140"/>
              <a:ext cx="0" cy="43"/>
            </a:xfrm>
            <a:prstGeom prst="line">
              <a:avLst/>
            </a:prstGeom>
            <a:noFill/>
            <a:ln w="9525">
              <a:solidFill>
                <a:srgbClr val="000000"/>
              </a:solidFill>
              <a:round/>
              <a:headEnd/>
              <a:tailEnd/>
            </a:ln>
          </p:spPr>
          <p:txBody>
            <a:bodyPr/>
            <a:lstStyle/>
            <a:p>
              <a:endParaRPr lang="en-US"/>
            </a:p>
          </p:txBody>
        </p:sp>
        <p:sp>
          <p:nvSpPr>
            <p:cNvPr id="20021" name="Line 427"/>
            <p:cNvSpPr>
              <a:spLocks noChangeShapeType="1"/>
            </p:cNvSpPr>
            <p:nvPr/>
          </p:nvSpPr>
          <p:spPr bwMode="auto">
            <a:xfrm>
              <a:off x="4515" y="8140"/>
              <a:ext cx="0" cy="43"/>
            </a:xfrm>
            <a:prstGeom prst="line">
              <a:avLst/>
            </a:prstGeom>
            <a:noFill/>
            <a:ln w="9525">
              <a:solidFill>
                <a:srgbClr val="000000"/>
              </a:solidFill>
              <a:round/>
              <a:headEnd/>
              <a:tailEnd/>
            </a:ln>
          </p:spPr>
          <p:txBody>
            <a:bodyPr/>
            <a:lstStyle/>
            <a:p>
              <a:endParaRPr lang="en-US"/>
            </a:p>
          </p:txBody>
        </p:sp>
        <p:sp>
          <p:nvSpPr>
            <p:cNvPr id="20022" name="Line 428"/>
            <p:cNvSpPr>
              <a:spLocks noChangeShapeType="1"/>
            </p:cNvSpPr>
            <p:nvPr/>
          </p:nvSpPr>
          <p:spPr bwMode="auto">
            <a:xfrm>
              <a:off x="4644" y="8140"/>
              <a:ext cx="0" cy="43"/>
            </a:xfrm>
            <a:prstGeom prst="line">
              <a:avLst/>
            </a:prstGeom>
            <a:noFill/>
            <a:ln w="9525">
              <a:solidFill>
                <a:srgbClr val="000000"/>
              </a:solidFill>
              <a:round/>
              <a:headEnd/>
              <a:tailEnd/>
            </a:ln>
          </p:spPr>
          <p:txBody>
            <a:bodyPr/>
            <a:lstStyle/>
            <a:p>
              <a:endParaRPr lang="en-US"/>
            </a:p>
          </p:txBody>
        </p:sp>
        <p:sp>
          <p:nvSpPr>
            <p:cNvPr id="20023" name="Line 429"/>
            <p:cNvSpPr>
              <a:spLocks noChangeShapeType="1"/>
            </p:cNvSpPr>
            <p:nvPr/>
          </p:nvSpPr>
          <p:spPr bwMode="auto">
            <a:xfrm>
              <a:off x="4773" y="8140"/>
              <a:ext cx="0" cy="43"/>
            </a:xfrm>
            <a:prstGeom prst="line">
              <a:avLst/>
            </a:prstGeom>
            <a:noFill/>
            <a:ln w="9525">
              <a:solidFill>
                <a:srgbClr val="000000"/>
              </a:solidFill>
              <a:round/>
              <a:headEnd/>
              <a:tailEnd/>
            </a:ln>
          </p:spPr>
          <p:txBody>
            <a:bodyPr/>
            <a:lstStyle/>
            <a:p>
              <a:endParaRPr lang="en-US"/>
            </a:p>
          </p:txBody>
        </p:sp>
        <p:sp>
          <p:nvSpPr>
            <p:cNvPr id="20024" name="Line 430"/>
            <p:cNvSpPr>
              <a:spLocks noChangeShapeType="1"/>
            </p:cNvSpPr>
            <p:nvPr/>
          </p:nvSpPr>
          <p:spPr bwMode="auto">
            <a:xfrm>
              <a:off x="4902" y="8140"/>
              <a:ext cx="0" cy="43"/>
            </a:xfrm>
            <a:prstGeom prst="line">
              <a:avLst/>
            </a:prstGeom>
            <a:noFill/>
            <a:ln w="9525">
              <a:solidFill>
                <a:srgbClr val="000000"/>
              </a:solidFill>
              <a:round/>
              <a:headEnd/>
              <a:tailEnd/>
            </a:ln>
          </p:spPr>
          <p:txBody>
            <a:bodyPr/>
            <a:lstStyle/>
            <a:p>
              <a:endParaRPr lang="en-US"/>
            </a:p>
          </p:txBody>
        </p:sp>
        <p:sp>
          <p:nvSpPr>
            <p:cNvPr id="20025" name="Line 431"/>
            <p:cNvSpPr>
              <a:spLocks noChangeShapeType="1"/>
            </p:cNvSpPr>
            <p:nvPr/>
          </p:nvSpPr>
          <p:spPr bwMode="auto">
            <a:xfrm>
              <a:off x="3999" y="8140"/>
              <a:ext cx="0" cy="43"/>
            </a:xfrm>
            <a:prstGeom prst="line">
              <a:avLst/>
            </a:prstGeom>
            <a:noFill/>
            <a:ln w="9525">
              <a:solidFill>
                <a:srgbClr val="000000"/>
              </a:solidFill>
              <a:round/>
              <a:headEnd/>
              <a:tailEnd/>
            </a:ln>
          </p:spPr>
          <p:txBody>
            <a:bodyPr/>
            <a:lstStyle/>
            <a:p>
              <a:endParaRPr lang="en-US"/>
            </a:p>
          </p:txBody>
        </p:sp>
        <p:sp>
          <p:nvSpPr>
            <p:cNvPr id="20026" name="Line 432"/>
            <p:cNvSpPr>
              <a:spLocks noChangeShapeType="1"/>
            </p:cNvSpPr>
            <p:nvPr/>
          </p:nvSpPr>
          <p:spPr bwMode="auto">
            <a:xfrm>
              <a:off x="4128" y="8140"/>
              <a:ext cx="0" cy="43"/>
            </a:xfrm>
            <a:prstGeom prst="line">
              <a:avLst/>
            </a:prstGeom>
            <a:noFill/>
            <a:ln w="9525">
              <a:solidFill>
                <a:srgbClr val="000000"/>
              </a:solidFill>
              <a:round/>
              <a:headEnd/>
              <a:tailEnd/>
            </a:ln>
          </p:spPr>
          <p:txBody>
            <a:bodyPr/>
            <a:lstStyle/>
            <a:p>
              <a:endParaRPr lang="en-US"/>
            </a:p>
          </p:txBody>
        </p:sp>
        <p:sp>
          <p:nvSpPr>
            <p:cNvPr id="20027" name="Line 433"/>
            <p:cNvSpPr>
              <a:spLocks noChangeShapeType="1"/>
            </p:cNvSpPr>
            <p:nvPr/>
          </p:nvSpPr>
          <p:spPr bwMode="auto">
            <a:xfrm>
              <a:off x="4257" y="8140"/>
              <a:ext cx="0" cy="43"/>
            </a:xfrm>
            <a:prstGeom prst="line">
              <a:avLst/>
            </a:prstGeom>
            <a:noFill/>
            <a:ln w="9525">
              <a:solidFill>
                <a:srgbClr val="000000"/>
              </a:solidFill>
              <a:round/>
              <a:headEnd/>
              <a:tailEnd/>
            </a:ln>
          </p:spPr>
          <p:txBody>
            <a:bodyPr/>
            <a:lstStyle/>
            <a:p>
              <a:endParaRPr lang="en-US"/>
            </a:p>
          </p:txBody>
        </p:sp>
        <p:sp>
          <p:nvSpPr>
            <p:cNvPr id="20028" name="Line 434"/>
            <p:cNvSpPr>
              <a:spLocks noChangeShapeType="1"/>
            </p:cNvSpPr>
            <p:nvPr/>
          </p:nvSpPr>
          <p:spPr bwMode="auto">
            <a:xfrm>
              <a:off x="4386" y="8140"/>
              <a:ext cx="0" cy="43"/>
            </a:xfrm>
            <a:prstGeom prst="line">
              <a:avLst/>
            </a:prstGeom>
            <a:noFill/>
            <a:ln w="9525">
              <a:solidFill>
                <a:srgbClr val="000000"/>
              </a:solidFill>
              <a:round/>
              <a:headEnd/>
              <a:tailEnd/>
            </a:ln>
          </p:spPr>
          <p:txBody>
            <a:bodyPr/>
            <a:lstStyle/>
            <a:p>
              <a:endParaRPr lang="en-US"/>
            </a:p>
          </p:txBody>
        </p:sp>
        <p:sp>
          <p:nvSpPr>
            <p:cNvPr id="20029" name="Line 435"/>
            <p:cNvSpPr>
              <a:spLocks noChangeShapeType="1"/>
            </p:cNvSpPr>
            <p:nvPr/>
          </p:nvSpPr>
          <p:spPr bwMode="auto">
            <a:xfrm>
              <a:off x="5547" y="8140"/>
              <a:ext cx="0" cy="43"/>
            </a:xfrm>
            <a:prstGeom prst="line">
              <a:avLst/>
            </a:prstGeom>
            <a:noFill/>
            <a:ln w="9525">
              <a:solidFill>
                <a:srgbClr val="000000"/>
              </a:solidFill>
              <a:round/>
              <a:headEnd/>
              <a:tailEnd/>
            </a:ln>
          </p:spPr>
          <p:txBody>
            <a:bodyPr/>
            <a:lstStyle/>
            <a:p>
              <a:endParaRPr lang="en-US"/>
            </a:p>
          </p:txBody>
        </p:sp>
        <p:sp>
          <p:nvSpPr>
            <p:cNvPr id="20030" name="Line 436"/>
            <p:cNvSpPr>
              <a:spLocks noChangeShapeType="1"/>
            </p:cNvSpPr>
            <p:nvPr/>
          </p:nvSpPr>
          <p:spPr bwMode="auto">
            <a:xfrm>
              <a:off x="5676" y="8140"/>
              <a:ext cx="0" cy="43"/>
            </a:xfrm>
            <a:prstGeom prst="line">
              <a:avLst/>
            </a:prstGeom>
            <a:noFill/>
            <a:ln w="9525">
              <a:solidFill>
                <a:srgbClr val="000000"/>
              </a:solidFill>
              <a:round/>
              <a:headEnd/>
              <a:tailEnd/>
            </a:ln>
          </p:spPr>
          <p:txBody>
            <a:bodyPr/>
            <a:lstStyle/>
            <a:p>
              <a:endParaRPr lang="en-US"/>
            </a:p>
          </p:txBody>
        </p:sp>
        <p:sp>
          <p:nvSpPr>
            <p:cNvPr id="20031" name="Line 437"/>
            <p:cNvSpPr>
              <a:spLocks noChangeShapeType="1"/>
            </p:cNvSpPr>
            <p:nvPr/>
          </p:nvSpPr>
          <p:spPr bwMode="auto">
            <a:xfrm>
              <a:off x="5805" y="8140"/>
              <a:ext cx="0" cy="43"/>
            </a:xfrm>
            <a:prstGeom prst="line">
              <a:avLst/>
            </a:prstGeom>
            <a:noFill/>
            <a:ln w="9525">
              <a:solidFill>
                <a:srgbClr val="000000"/>
              </a:solidFill>
              <a:round/>
              <a:headEnd/>
              <a:tailEnd/>
            </a:ln>
          </p:spPr>
          <p:txBody>
            <a:bodyPr/>
            <a:lstStyle/>
            <a:p>
              <a:endParaRPr lang="en-US"/>
            </a:p>
          </p:txBody>
        </p:sp>
        <p:sp>
          <p:nvSpPr>
            <p:cNvPr id="20032" name="Line 438"/>
            <p:cNvSpPr>
              <a:spLocks noChangeShapeType="1"/>
            </p:cNvSpPr>
            <p:nvPr/>
          </p:nvSpPr>
          <p:spPr bwMode="auto">
            <a:xfrm>
              <a:off x="5934" y="8140"/>
              <a:ext cx="0" cy="43"/>
            </a:xfrm>
            <a:prstGeom prst="line">
              <a:avLst/>
            </a:prstGeom>
            <a:noFill/>
            <a:ln w="9525">
              <a:solidFill>
                <a:srgbClr val="000000"/>
              </a:solidFill>
              <a:round/>
              <a:headEnd/>
              <a:tailEnd/>
            </a:ln>
          </p:spPr>
          <p:txBody>
            <a:bodyPr/>
            <a:lstStyle/>
            <a:p>
              <a:endParaRPr lang="en-US"/>
            </a:p>
          </p:txBody>
        </p:sp>
        <p:sp>
          <p:nvSpPr>
            <p:cNvPr id="20033" name="Line 439"/>
            <p:cNvSpPr>
              <a:spLocks noChangeShapeType="1"/>
            </p:cNvSpPr>
            <p:nvPr/>
          </p:nvSpPr>
          <p:spPr bwMode="auto">
            <a:xfrm>
              <a:off x="5031" y="8140"/>
              <a:ext cx="0" cy="43"/>
            </a:xfrm>
            <a:prstGeom prst="line">
              <a:avLst/>
            </a:prstGeom>
            <a:noFill/>
            <a:ln w="9525">
              <a:solidFill>
                <a:srgbClr val="000000"/>
              </a:solidFill>
              <a:round/>
              <a:headEnd/>
              <a:tailEnd/>
            </a:ln>
          </p:spPr>
          <p:txBody>
            <a:bodyPr/>
            <a:lstStyle/>
            <a:p>
              <a:endParaRPr lang="en-US"/>
            </a:p>
          </p:txBody>
        </p:sp>
        <p:sp>
          <p:nvSpPr>
            <p:cNvPr id="20034" name="Line 440"/>
            <p:cNvSpPr>
              <a:spLocks noChangeShapeType="1"/>
            </p:cNvSpPr>
            <p:nvPr/>
          </p:nvSpPr>
          <p:spPr bwMode="auto">
            <a:xfrm>
              <a:off x="5160" y="8140"/>
              <a:ext cx="0" cy="43"/>
            </a:xfrm>
            <a:prstGeom prst="line">
              <a:avLst/>
            </a:prstGeom>
            <a:noFill/>
            <a:ln w="9525">
              <a:solidFill>
                <a:srgbClr val="000000"/>
              </a:solidFill>
              <a:round/>
              <a:headEnd/>
              <a:tailEnd/>
            </a:ln>
          </p:spPr>
          <p:txBody>
            <a:bodyPr/>
            <a:lstStyle/>
            <a:p>
              <a:endParaRPr lang="en-US"/>
            </a:p>
          </p:txBody>
        </p:sp>
        <p:sp>
          <p:nvSpPr>
            <p:cNvPr id="20035" name="Line 441"/>
            <p:cNvSpPr>
              <a:spLocks noChangeShapeType="1"/>
            </p:cNvSpPr>
            <p:nvPr/>
          </p:nvSpPr>
          <p:spPr bwMode="auto">
            <a:xfrm>
              <a:off x="5289" y="8140"/>
              <a:ext cx="0" cy="43"/>
            </a:xfrm>
            <a:prstGeom prst="line">
              <a:avLst/>
            </a:prstGeom>
            <a:noFill/>
            <a:ln w="9525">
              <a:solidFill>
                <a:srgbClr val="000000"/>
              </a:solidFill>
              <a:round/>
              <a:headEnd/>
              <a:tailEnd/>
            </a:ln>
          </p:spPr>
          <p:txBody>
            <a:bodyPr/>
            <a:lstStyle/>
            <a:p>
              <a:endParaRPr lang="en-US"/>
            </a:p>
          </p:txBody>
        </p:sp>
        <p:sp>
          <p:nvSpPr>
            <p:cNvPr id="20036" name="Line 442"/>
            <p:cNvSpPr>
              <a:spLocks noChangeShapeType="1"/>
            </p:cNvSpPr>
            <p:nvPr/>
          </p:nvSpPr>
          <p:spPr bwMode="auto">
            <a:xfrm>
              <a:off x="5418" y="8140"/>
              <a:ext cx="0" cy="43"/>
            </a:xfrm>
            <a:prstGeom prst="line">
              <a:avLst/>
            </a:prstGeom>
            <a:noFill/>
            <a:ln w="9525">
              <a:solidFill>
                <a:srgbClr val="000000"/>
              </a:solidFill>
              <a:round/>
              <a:headEnd/>
              <a:tailEnd/>
            </a:ln>
          </p:spPr>
          <p:txBody>
            <a:bodyPr/>
            <a:lstStyle/>
            <a:p>
              <a:endParaRPr lang="en-US"/>
            </a:p>
          </p:txBody>
        </p:sp>
        <p:sp>
          <p:nvSpPr>
            <p:cNvPr id="20037" name="Line 443"/>
            <p:cNvSpPr>
              <a:spLocks noChangeShapeType="1"/>
            </p:cNvSpPr>
            <p:nvPr/>
          </p:nvSpPr>
          <p:spPr bwMode="auto">
            <a:xfrm>
              <a:off x="6579" y="8140"/>
              <a:ext cx="0" cy="43"/>
            </a:xfrm>
            <a:prstGeom prst="line">
              <a:avLst/>
            </a:prstGeom>
            <a:noFill/>
            <a:ln w="9525">
              <a:solidFill>
                <a:srgbClr val="000000"/>
              </a:solidFill>
              <a:round/>
              <a:headEnd/>
              <a:tailEnd/>
            </a:ln>
          </p:spPr>
          <p:txBody>
            <a:bodyPr/>
            <a:lstStyle/>
            <a:p>
              <a:endParaRPr lang="en-US"/>
            </a:p>
          </p:txBody>
        </p:sp>
        <p:sp>
          <p:nvSpPr>
            <p:cNvPr id="20038" name="Line 444"/>
            <p:cNvSpPr>
              <a:spLocks noChangeShapeType="1"/>
            </p:cNvSpPr>
            <p:nvPr/>
          </p:nvSpPr>
          <p:spPr bwMode="auto">
            <a:xfrm>
              <a:off x="6708" y="8140"/>
              <a:ext cx="0" cy="43"/>
            </a:xfrm>
            <a:prstGeom prst="line">
              <a:avLst/>
            </a:prstGeom>
            <a:noFill/>
            <a:ln w="9525">
              <a:solidFill>
                <a:srgbClr val="000000"/>
              </a:solidFill>
              <a:round/>
              <a:headEnd/>
              <a:tailEnd/>
            </a:ln>
          </p:spPr>
          <p:txBody>
            <a:bodyPr/>
            <a:lstStyle/>
            <a:p>
              <a:endParaRPr lang="en-US"/>
            </a:p>
          </p:txBody>
        </p:sp>
        <p:sp>
          <p:nvSpPr>
            <p:cNvPr id="20039" name="Line 445"/>
            <p:cNvSpPr>
              <a:spLocks noChangeShapeType="1"/>
            </p:cNvSpPr>
            <p:nvPr/>
          </p:nvSpPr>
          <p:spPr bwMode="auto">
            <a:xfrm>
              <a:off x="6837" y="8140"/>
              <a:ext cx="0" cy="43"/>
            </a:xfrm>
            <a:prstGeom prst="line">
              <a:avLst/>
            </a:prstGeom>
            <a:noFill/>
            <a:ln w="9525">
              <a:solidFill>
                <a:srgbClr val="000000"/>
              </a:solidFill>
              <a:round/>
              <a:headEnd/>
              <a:tailEnd/>
            </a:ln>
          </p:spPr>
          <p:txBody>
            <a:bodyPr/>
            <a:lstStyle/>
            <a:p>
              <a:endParaRPr lang="en-US"/>
            </a:p>
          </p:txBody>
        </p:sp>
        <p:sp>
          <p:nvSpPr>
            <p:cNvPr id="20040" name="Line 446"/>
            <p:cNvSpPr>
              <a:spLocks noChangeShapeType="1"/>
            </p:cNvSpPr>
            <p:nvPr/>
          </p:nvSpPr>
          <p:spPr bwMode="auto">
            <a:xfrm>
              <a:off x="6966" y="8140"/>
              <a:ext cx="0" cy="43"/>
            </a:xfrm>
            <a:prstGeom prst="line">
              <a:avLst/>
            </a:prstGeom>
            <a:noFill/>
            <a:ln w="9525">
              <a:solidFill>
                <a:srgbClr val="000000"/>
              </a:solidFill>
              <a:round/>
              <a:headEnd/>
              <a:tailEnd/>
            </a:ln>
          </p:spPr>
          <p:txBody>
            <a:bodyPr/>
            <a:lstStyle/>
            <a:p>
              <a:endParaRPr lang="en-US"/>
            </a:p>
          </p:txBody>
        </p:sp>
        <p:sp>
          <p:nvSpPr>
            <p:cNvPr id="20041" name="Line 447"/>
            <p:cNvSpPr>
              <a:spLocks noChangeShapeType="1"/>
            </p:cNvSpPr>
            <p:nvPr/>
          </p:nvSpPr>
          <p:spPr bwMode="auto">
            <a:xfrm>
              <a:off x="6063" y="8140"/>
              <a:ext cx="0" cy="43"/>
            </a:xfrm>
            <a:prstGeom prst="line">
              <a:avLst/>
            </a:prstGeom>
            <a:noFill/>
            <a:ln w="9525">
              <a:solidFill>
                <a:srgbClr val="000000"/>
              </a:solidFill>
              <a:round/>
              <a:headEnd/>
              <a:tailEnd/>
            </a:ln>
          </p:spPr>
          <p:txBody>
            <a:bodyPr/>
            <a:lstStyle/>
            <a:p>
              <a:endParaRPr lang="en-US"/>
            </a:p>
          </p:txBody>
        </p:sp>
        <p:sp>
          <p:nvSpPr>
            <p:cNvPr id="20042" name="Line 448"/>
            <p:cNvSpPr>
              <a:spLocks noChangeShapeType="1"/>
            </p:cNvSpPr>
            <p:nvPr/>
          </p:nvSpPr>
          <p:spPr bwMode="auto">
            <a:xfrm>
              <a:off x="6192" y="8140"/>
              <a:ext cx="0" cy="43"/>
            </a:xfrm>
            <a:prstGeom prst="line">
              <a:avLst/>
            </a:prstGeom>
            <a:noFill/>
            <a:ln w="9525">
              <a:solidFill>
                <a:srgbClr val="000000"/>
              </a:solidFill>
              <a:round/>
              <a:headEnd/>
              <a:tailEnd/>
            </a:ln>
          </p:spPr>
          <p:txBody>
            <a:bodyPr/>
            <a:lstStyle/>
            <a:p>
              <a:endParaRPr lang="en-US"/>
            </a:p>
          </p:txBody>
        </p:sp>
        <p:sp>
          <p:nvSpPr>
            <p:cNvPr id="20043" name="Line 449"/>
            <p:cNvSpPr>
              <a:spLocks noChangeShapeType="1"/>
            </p:cNvSpPr>
            <p:nvPr/>
          </p:nvSpPr>
          <p:spPr bwMode="auto">
            <a:xfrm>
              <a:off x="6321" y="8140"/>
              <a:ext cx="0" cy="43"/>
            </a:xfrm>
            <a:prstGeom prst="line">
              <a:avLst/>
            </a:prstGeom>
            <a:noFill/>
            <a:ln w="9525">
              <a:solidFill>
                <a:srgbClr val="000000"/>
              </a:solidFill>
              <a:round/>
              <a:headEnd/>
              <a:tailEnd/>
            </a:ln>
          </p:spPr>
          <p:txBody>
            <a:bodyPr/>
            <a:lstStyle/>
            <a:p>
              <a:endParaRPr lang="en-US"/>
            </a:p>
          </p:txBody>
        </p:sp>
        <p:sp>
          <p:nvSpPr>
            <p:cNvPr id="20044" name="Line 450"/>
            <p:cNvSpPr>
              <a:spLocks noChangeShapeType="1"/>
            </p:cNvSpPr>
            <p:nvPr/>
          </p:nvSpPr>
          <p:spPr bwMode="auto">
            <a:xfrm>
              <a:off x="6450" y="8140"/>
              <a:ext cx="0" cy="43"/>
            </a:xfrm>
            <a:prstGeom prst="line">
              <a:avLst/>
            </a:prstGeom>
            <a:noFill/>
            <a:ln w="9525">
              <a:solidFill>
                <a:srgbClr val="000000"/>
              </a:solidFill>
              <a:round/>
              <a:headEnd/>
              <a:tailEnd/>
            </a:ln>
          </p:spPr>
          <p:txBody>
            <a:bodyPr/>
            <a:lstStyle/>
            <a:p>
              <a:endParaRPr lang="en-US"/>
            </a:p>
          </p:txBody>
        </p:sp>
        <p:sp>
          <p:nvSpPr>
            <p:cNvPr id="20045" name="Line 451"/>
            <p:cNvSpPr>
              <a:spLocks noChangeShapeType="1"/>
            </p:cNvSpPr>
            <p:nvPr/>
          </p:nvSpPr>
          <p:spPr bwMode="auto">
            <a:xfrm>
              <a:off x="7611" y="8140"/>
              <a:ext cx="0" cy="43"/>
            </a:xfrm>
            <a:prstGeom prst="line">
              <a:avLst/>
            </a:prstGeom>
            <a:noFill/>
            <a:ln w="9525">
              <a:solidFill>
                <a:srgbClr val="000000"/>
              </a:solidFill>
              <a:round/>
              <a:headEnd/>
              <a:tailEnd/>
            </a:ln>
          </p:spPr>
          <p:txBody>
            <a:bodyPr/>
            <a:lstStyle/>
            <a:p>
              <a:endParaRPr lang="en-US"/>
            </a:p>
          </p:txBody>
        </p:sp>
        <p:sp>
          <p:nvSpPr>
            <p:cNvPr id="20046" name="Line 452"/>
            <p:cNvSpPr>
              <a:spLocks noChangeShapeType="1"/>
            </p:cNvSpPr>
            <p:nvPr/>
          </p:nvSpPr>
          <p:spPr bwMode="auto">
            <a:xfrm>
              <a:off x="7740" y="8140"/>
              <a:ext cx="0" cy="43"/>
            </a:xfrm>
            <a:prstGeom prst="line">
              <a:avLst/>
            </a:prstGeom>
            <a:noFill/>
            <a:ln w="9525">
              <a:solidFill>
                <a:srgbClr val="000000"/>
              </a:solidFill>
              <a:round/>
              <a:headEnd/>
              <a:tailEnd/>
            </a:ln>
          </p:spPr>
          <p:txBody>
            <a:bodyPr/>
            <a:lstStyle/>
            <a:p>
              <a:endParaRPr lang="en-US"/>
            </a:p>
          </p:txBody>
        </p:sp>
        <p:sp>
          <p:nvSpPr>
            <p:cNvPr id="20047" name="Line 453"/>
            <p:cNvSpPr>
              <a:spLocks noChangeShapeType="1"/>
            </p:cNvSpPr>
            <p:nvPr/>
          </p:nvSpPr>
          <p:spPr bwMode="auto">
            <a:xfrm>
              <a:off x="7869" y="8140"/>
              <a:ext cx="0" cy="43"/>
            </a:xfrm>
            <a:prstGeom prst="line">
              <a:avLst/>
            </a:prstGeom>
            <a:noFill/>
            <a:ln w="9525">
              <a:solidFill>
                <a:srgbClr val="000000"/>
              </a:solidFill>
              <a:round/>
              <a:headEnd/>
              <a:tailEnd/>
            </a:ln>
          </p:spPr>
          <p:txBody>
            <a:bodyPr/>
            <a:lstStyle/>
            <a:p>
              <a:endParaRPr lang="en-US"/>
            </a:p>
          </p:txBody>
        </p:sp>
        <p:sp>
          <p:nvSpPr>
            <p:cNvPr id="20048" name="Line 454"/>
            <p:cNvSpPr>
              <a:spLocks noChangeShapeType="1"/>
            </p:cNvSpPr>
            <p:nvPr/>
          </p:nvSpPr>
          <p:spPr bwMode="auto">
            <a:xfrm>
              <a:off x="7998" y="8140"/>
              <a:ext cx="0" cy="43"/>
            </a:xfrm>
            <a:prstGeom prst="line">
              <a:avLst/>
            </a:prstGeom>
            <a:noFill/>
            <a:ln w="9525">
              <a:solidFill>
                <a:srgbClr val="000000"/>
              </a:solidFill>
              <a:round/>
              <a:headEnd/>
              <a:tailEnd/>
            </a:ln>
          </p:spPr>
          <p:txBody>
            <a:bodyPr/>
            <a:lstStyle/>
            <a:p>
              <a:endParaRPr lang="en-US"/>
            </a:p>
          </p:txBody>
        </p:sp>
        <p:sp>
          <p:nvSpPr>
            <p:cNvPr id="20049" name="Line 455"/>
            <p:cNvSpPr>
              <a:spLocks noChangeShapeType="1"/>
            </p:cNvSpPr>
            <p:nvPr/>
          </p:nvSpPr>
          <p:spPr bwMode="auto">
            <a:xfrm>
              <a:off x="7095" y="8140"/>
              <a:ext cx="0" cy="43"/>
            </a:xfrm>
            <a:prstGeom prst="line">
              <a:avLst/>
            </a:prstGeom>
            <a:noFill/>
            <a:ln w="9525">
              <a:solidFill>
                <a:srgbClr val="000000"/>
              </a:solidFill>
              <a:round/>
              <a:headEnd/>
              <a:tailEnd/>
            </a:ln>
          </p:spPr>
          <p:txBody>
            <a:bodyPr/>
            <a:lstStyle/>
            <a:p>
              <a:endParaRPr lang="en-US"/>
            </a:p>
          </p:txBody>
        </p:sp>
        <p:sp>
          <p:nvSpPr>
            <p:cNvPr id="20050" name="Line 456"/>
            <p:cNvSpPr>
              <a:spLocks noChangeShapeType="1"/>
            </p:cNvSpPr>
            <p:nvPr/>
          </p:nvSpPr>
          <p:spPr bwMode="auto">
            <a:xfrm>
              <a:off x="7224" y="8140"/>
              <a:ext cx="0" cy="43"/>
            </a:xfrm>
            <a:prstGeom prst="line">
              <a:avLst/>
            </a:prstGeom>
            <a:noFill/>
            <a:ln w="9525">
              <a:solidFill>
                <a:srgbClr val="000000"/>
              </a:solidFill>
              <a:round/>
              <a:headEnd/>
              <a:tailEnd/>
            </a:ln>
          </p:spPr>
          <p:txBody>
            <a:bodyPr/>
            <a:lstStyle/>
            <a:p>
              <a:endParaRPr lang="en-US"/>
            </a:p>
          </p:txBody>
        </p:sp>
        <p:sp>
          <p:nvSpPr>
            <p:cNvPr id="20051" name="Line 457"/>
            <p:cNvSpPr>
              <a:spLocks noChangeShapeType="1"/>
            </p:cNvSpPr>
            <p:nvPr/>
          </p:nvSpPr>
          <p:spPr bwMode="auto">
            <a:xfrm>
              <a:off x="7353" y="8140"/>
              <a:ext cx="0" cy="43"/>
            </a:xfrm>
            <a:prstGeom prst="line">
              <a:avLst/>
            </a:prstGeom>
            <a:noFill/>
            <a:ln w="9525">
              <a:solidFill>
                <a:srgbClr val="000000"/>
              </a:solidFill>
              <a:round/>
              <a:headEnd/>
              <a:tailEnd/>
            </a:ln>
          </p:spPr>
          <p:txBody>
            <a:bodyPr/>
            <a:lstStyle/>
            <a:p>
              <a:endParaRPr lang="en-US"/>
            </a:p>
          </p:txBody>
        </p:sp>
        <p:sp>
          <p:nvSpPr>
            <p:cNvPr id="20052" name="Line 458"/>
            <p:cNvSpPr>
              <a:spLocks noChangeShapeType="1"/>
            </p:cNvSpPr>
            <p:nvPr/>
          </p:nvSpPr>
          <p:spPr bwMode="auto">
            <a:xfrm>
              <a:off x="7482" y="8140"/>
              <a:ext cx="0" cy="43"/>
            </a:xfrm>
            <a:prstGeom prst="line">
              <a:avLst/>
            </a:prstGeom>
            <a:noFill/>
            <a:ln w="9525">
              <a:solidFill>
                <a:srgbClr val="000000"/>
              </a:solidFill>
              <a:round/>
              <a:headEnd/>
              <a:tailEnd/>
            </a:ln>
          </p:spPr>
          <p:txBody>
            <a:bodyPr/>
            <a:lstStyle/>
            <a:p>
              <a:endParaRPr lang="en-US"/>
            </a:p>
          </p:txBody>
        </p:sp>
        <p:sp>
          <p:nvSpPr>
            <p:cNvPr id="20053" name="Line 459"/>
            <p:cNvSpPr>
              <a:spLocks noChangeShapeType="1"/>
            </p:cNvSpPr>
            <p:nvPr/>
          </p:nvSpPr>
          <p:spPr bwMode="auto">
            <a:xfrm>
              <a:off x="8643" y="8140"/>
              <a:ext cx="0" cy="43"/>
            </a:xfrm>
            <a:prstGeom prst="line">
              <a:avLst/>
            </a:prstGeom>
            <a:noFill/>
            <a:ln w="9525">
              <a:solidFill>
                <a:srgbClr val="000000"/>
              </a:solidFill>
              <a:round/>
              <a:headEnd/>
              <a:tailEnd/>
            </a:ln>
          </p:spPr>
          <p:txBody>
            <a:bodyPr/>
            <a:lstStyle/>
            <a:p>
              <a:endParaRPr lang="en-US"/>
            </a:p>
          </p:txBody>
        </p:sp>
        <p:sp>
          <p:nvSpPr>
            <p:cNvPr id="20054" name="Line 460"/>
            <p:cNvSpPr>
              <a:spLocks noChangeShapeType="1"/>
            </p:cNvSpPr>
            <p:nvPr/>
          </p:nvSpPr>
          <p:spPr bwMode="auto">
            <a:xfrm>
              <a:off x="8772" y="8140"/>
              <a:ext cx="0" cy="43"/>
            </a:xfrm>
            <a:prstGeom prst="line">
              <a:avLst/>
            </a:prstGeom>
            <a:noFill/>
            <a:ln w="9525">
              <a:solidFill>
                <a:srgbClr val="000000"/>
              </a:solidFill>
              <a:round/>
              <a:headEnd/>
              <a:tailEnd/>
            </a:ln>
          </p:spPr>
          <p:txBody>
            <a:bodyPr/>
            <a:lstStyle/>
            <a:p>
              <a:endParaRPr lang="en-US"/>
            </a:p>
          </p:txBody>
        </p:sp>
        <p:sp>
          <p:nvSpPr>
            <p:cNvPr id="20055" name="Line 461"/>
            <p:cNvSpPr>
              <a:spLocks noChangeShapeType="1"/>
            </p:cNvSpPr>
            <p:nvPr/>
          </p:nvSpPr>
          <p:spPr bwMode="auto">
            <a:xfrm>
              <a:off x="8901" y="8140"/>
              <a:ext cx="0" cy="43"/>
            </a:xfrm>
            <a:prstGeom prst="line">
              <a:avLst/>
            </a:prstGeom>
            <a:noFill/>
            <a:ln w="9525">
              <a:solidFill>
                <a:srgbClr val="000000"/>
              </a:solidFill>
              <a:round/>
              <a:headEnd/>
              <a:tailEnd/>
            </a:ln>
          </p:spPr>
          <p:txBody>
            <a:bodyPr/>
            <a:lstStyle/>
            <a:p>
              <a:endParaRPr lang="en-US"/>
            </a:p>
          </p:txBody>
        </p:sp>
        <p:sp>
          <p:nvSpPr>
            <p:cNvPr id="20056" name="Line 462"/>
            <p:cNvSpPr>
              <a:spLocks noChangeShapeType="1"/>
            </p:cNvSpPr>
            <p:nvPr/>
          </p:nvSpPr>
          <p:spPr bwMode="auto">
            <a:xfrm>
              <a:off x="9030" y="8140"/>
              <a:ext cx="0" cy="43"/>
            </a:xfrm>
            <a:prstGeom prst="line">
              <a:avLst/>
            </a:prstGeom>
            <a:noFill/>
            <a:ln w="9525">
              <a:solidFill>
                <a:srgbClr val="000000"/>
              </a:solidFill>
              <a:round/>
              <a:headEnd/>
              <a:tailEnd/>
            </a:ln>
          </p:spPr>
          <p:txBody>
            <a:bodyPr/>
            <a:lstStyle/>
            <a:p>
              <a:endParaRPr lang="en-US"/>
            </a:p>
          </p:txBody>
        </p:sp>
        <p:sp>
          <p:nvSpPr>
            <p:cNvPr id="20057" name="Line 463"/>
            <p:cNvSpPr>
              <a:spLocks noChangeShapeType="1"/>
            </p:cNvSpPr>
            <p:nvPr/>
          </p:nvSpPr>
          <p:spPr bwMode="auto">
            <a:xfrm>
              <a:off x="8127" y="8140"/>
              <a:ext cx="0" cy="43"/>
            </a:xfrm>
            <a:prstGeom prst="line">
              <a:avLst/>
            </a:prstGeom>
            <a:noFill/>
            <a:ln w="9525">
              <a:solidFill>
                <a:srgbClr val="000000"/>
              </a:solidFill>
              <a:round/>
              <a:headEnd/>
              <a:tailEnd/>
            </a:ln>
          </p:spPr>
          <p:txBody>
            <a:bodyPr/>
            <a:lstStyle/>
            <a:p>
              <a:endParaRPr lang="en-US"/>
            </a:p>
          </p:txBody>
        </p:sp>
        <p:sp>
          <p:nvSpPr>
            <p:cNvPr id="20058" name="Line 464"/>
            <p:cNvSpPr>
              <a:spLocks noChangeShapeType="1"/>
            </p:cNvSpPr>
            <p:nvPr/>
          </p:nvSpPr>
          <p:spPr bwMode="auto">
            <a:xfrm>
              <a:off x="8256" y="8140"/>
              <a:ext cx="0" cy="43"/>
            </a:xfrm>
            <a:prstGeom prst="line">
              <a:avLst/>
            </a:prstGeom>
            <a:noFill/>
            <a:ln w="9525">
              <a:solidFill>
                <a:srgbClr val="000000"/>
              </a:solidFill>
              <a:round/>
              <a:headEnd/>
              <a:tailEnd/>
            </a:ln>
          </p:spPr>
          <p:txBody>
            <a:bodyPr/>
            <a:lstStyle/>
            <a:p>
              <a:endParaRPr lang="en-US"/>
            </a:p>
          </p:txBody>
        </p:sp>
        <p:sp>
          <p:nvSpPr>
            <p:cNvPr id="20059" name="Line 465"/>
            <p:cNvSpPr>
              <a:spLocks noChangeShapeType="1"/>
            </p:cNvSpPr>
            <p:nvPr/>
          </p:nvSpPr>
          <p:spPr bwMode="auto">
            <a:xfrm>
              <a:off x="8385" y="8140"/>
              <a:ext cx="0" cy="43"/>
            </a:xfrm>
            <a:prstGeom prst="line">
              <a:avLst/>
            </a:prstGeom>
            <a:noFill/>
            <a:ln w="9525">
              <a:solidFill>
                <a:srgbClr val="000000"/>
              </a:solidFill>
              <a:round/>
              <a:headEnd/>
              <a:tailEnd/>
            </a:ln>
          </p:spPr>
          <p:txBody>
            <a:bodyPr/>
            <a:lstStyle/>
            <a:p>
              <a:endParaRPr lang="en-US"/>
            </a:p>
          </p:txBody>
        </p:sp>
        <p:sp>
          <p:nvSpPr>
            <p:cNvPr id="20060" name="Line 466"/>
            <p:cNvSpPr>
              <a:spLocks noChangeShapeType="1"/>
            </p:cNvSpPr>
            <p:nvPr/>
          </p:nvSpPr>
          <p:spPr bwMode="auto">
            <a:xfrm>
              <a:off x="8514" y="8140"/>
              <a:ext cx="0" cy="43"/>
            </a:xfrm>
            <a:prstGeom prst="line">
              <a:avLst/>
            </a:prstGeom>
            <a:noFill/>
            <a:ln w="9525">
              <a:solidFill>
                <a:srgbClr val="000000"/>
              </a:solidFill>
              <a:round/>
              <a:headEnd/>
              <a:tailEnd/>
            </a:ln>
          </p:spPr>
          <p:txBody>
            <a:bodyPr/>
            <a:lstStyle/>
            <a:p>
              <a:endParaRPr lang="en-US"/>
            </a:p>
          </p:txBody>
        </p:sp>
        <p:sp>
          <p:nvSpPr>
            <p:cNvPr id="20061" name="Line 467"/>
            <p:cNvSpPr>
              <a:spLocks noChangeShapeType="1"/>
            </p:cNvSpPr>
            <p:nvPr/>
          </p:nvSpPr>
          <p:spPr bwMode="auto">
            <a:xfrm>
              <a:off x="9675" y="8140"/>
              <a:ext cx="0" cy="43"/>
            </a:xfrm>
            <a:prstGeom prst="line">
              <a:avLst/>
            </a:prstGeom>
            <a:noFill/>
            <a:ln w="9525">
              <a:solidFill>
                <a:srgbClr val="000000"/>
              </a:solidFill>
              <a:round/>
              <a:headEnd/>
              <a:tailEnd/>
            </a:ln>
          </p:spPr>
          <p:txBody>
            <a:bodyPr/>
            <a:lstStyle/>
            <a:p>
              <a:endParaRPr lang="en-US"/>
            </a:p>
          </p:txBody>
        </p:sp>
        <p:sp>
          <p:nvSpPr>
            <p:cNvPr id="20062" name="Line 468"/>
            <p:cNvSpPr>
              <a:spLocks noChangeShapeType="1"/>
            </p:cNvSpPr>
            <p:nvPr/>
          </p:nvSpPr>
          <p:spPr bwMode="auto">
            <a:xfrm>
              <a:off x="9804" y="8140"/>
              <a:ext cx="0" cy="43"/>
            </a:xfrm>
            <a:prstGeom prst="line">
              <a:avLst/>
            </a:prstGeom>
            <a:noFill/>
            <a:ln w="9525">
              <a:solidFill>
                <a:srgbClr val="000000"/>
              </a:solidFill>
              <a:round/>
              <a:headEnd/>
              <a:tailEnd/>
            </a:ln>
          </p:spPr>
          <p:txBody>
            <a:bodyPr/>
            <a:lstStyle/>
            <a:p>
              <a:endParaRPr lang="en-US"/>
            </a:p>
          </p:txBody>
        </p:sp>
        <p:sp>
          <p:nvSpPr>
            <p:cNvPr id="20063" name="Line 469"/>
            <p:cNvSpPr>
              <a:spLocks noChangeShapeType="1"/>
            </p:cNvSpPr>
            <p:nvPr/>
          </p:nvSpPr>
          <p:spPr bwMode="auto">
            <a:xfrm>
              <a:off x="9933" y="8140"/>
              <a:ext cx="0" cy="43"/>
            </a:xfrm>
            <a:prstGeom prst="line">
              <a:avLst/>
            </a:prstGeom>
            <a:noFill/>
            <a:ln w="9525">
              <a:solidFill>
                <a:srgbClr val="000000"/>
              </a:solidFill>
              <a:round/>
              <a:headEnd/>
              <a:tailEnd/>
            </a:ln>
          </p:spPr>
          <p:txBody>
            <a:bodyPr/>
            <a:lstStyle/>
            <a:p>
              <a:endParaRPr lang="en-US"/>
            </a:p>
          </p:txBody>
        </p:sp>
        <p:sp>
          <p:nvSpPr>
            <p:cNvPr id="20064" name="Line 470"/>
            <p:cNvSpPr>
              <a:spLocks noChangeShapeType="1"/>
            </p:cNvSpPr>
            <p:nvPr/>
          </p:nvSpPr>
          <p:spPr bwMode="auto">
            <a:xfrm>
              <a:off x="10062" y="8140"/>
              <a:ext cx="0" cy="43"/>
            </a:xfrm>
            <a:prstGeom prst="line">
              <a:avLst/>
            </a:prstGeom>
            <a:noFill/>
            <a:ln w="9525">
              <a:solidFill>
                <a:srgbClr val="000000"/>
              </a:solidFill>
              <a:round/>
              <a:headEnd/>
              <a:tailEnd/>
            </a:ln>
          </p:spPr>
          <p:txBody>
            <a:bodyPr/>
            <a:lstStyle/>
            <a:p>
              <a:endParaRPr lang="en-US"/>
            </a:p>
          </p:txBody>
        </p:sp>
        <p:sp>
          <p:nvSpPr>
            <p:cNvPr id="20065" name="Line 471"/>
            <p:cNvSpPr>
              <a:spLocks noChangeShapeType="1"/>
            </p:cNvSpPr>
            <p:nvPr/>
          </p:nvSpPr>
          <p:spPr bwMode="auto">
            <a:xfrm>
              <a:off x="9159" y="8140"/>
              <a:ext cx="0" cy="43"/>
            </a:xfrm>
            <a:prstGeom prst="line">
              <a:avLst/>
            </a:prstGeom>
            <a:noFill/>
            <a:ln w="9525">
              <a:solidFill>
                <a:srgbClr val="000000"/>
              </a:solidFill>
              <a:round/>
              <a:headEnd/>
              <a:tailEnd/>
            </a:ln>
          </p:spPr>
          <p:txBody>
            <a:bodyPr/>
            <a:lstStyle/>
            <a:p>
              <a:endParaRPr lang="en-US"/>
            </a:p>
          </p:txBody>
        </p:sp>
        <p:sp>
          <p:nvSpPr>
            <p:cNvPr id="20066" name="Line 472"/>
            <p:cNvSpPr>
              <a:spLocks noChangeShapeType="1"/>
            </p:cNvSpPr>
            <p:nvPr/>
          </p:nvSpPr>
          <p:spPr bwMode="auto">
            <a:xfrm>
              <a:off x="9288" y="8140"/>
              <a:ext cx="0" cy="43"/>
            </a:xfrm>
            <a:prstGeom prst="line">
              <a:avLst/>
            </a:prstGeom>
            <a:noFill/>
            <a:ln w="9525">
              <a:solidFill>
                <a:srgbClr val="000000"/>
              </a:solidFill>
              <a:round/>
              <a:headEnd/>
              <a:tailEnd/>
            </a:ln>
          </p:spPr>
          <p:txBody>
            <a:bodyPr/>
            <a:lstStyle/>
            <a:p>
              <a:endParaRPr lang="en-US"/>
            </a:p>
          </p:txBody>
        </p:sp>
        <p:sp>
          <p:nvSpPr>
            <p:cNvPr id="20067" name="Line 473"/>
            <p:cNvSpPr>
              <a:spLocks noChangeShapeType="1"/>
            </p:cNvSpPr>
            <p:nvPr/>
          </p:nvSpPr>
          <p:spPr bwMode="auto">
            <a:xfrm>
              <a:off x="9417" y="8140"/>
              <a:ext cx="0" cy="43"/>
            </a:xfrm>
            <a:prstGeom prst="line">
              <a:avLst/>
            </a:prstGeom>
            <a:noFill/>
            <a:ln w="9525">
              <a:solidFill>
                <a:srgbClr val="000000"/>
              </a:solidFill>
              <a:round/>
              <a:headEnd/>
              <a:tailEnd/>
            </a:ln>
          </p:spPr>
          <p:txBody>
            <a:bodyPr/>
            <a:lstStyle/>
            <a:p>
              <a:endParaRPr lang="en-US"/>
            </a:p>
          </p:txBody>
        </p:sp>
        <p:sp>
          <p:nvSpPr>
            <p:cNvPr id="20068" name="Line 474"/>
            <p:cNvSpPr>
              <a:spLocks noChangeShapeType="1"/>
            </p:cNvSpPr>
            <p:nvPr/>
          </p:nvSpPr>
          <p:spPr bwMode="auto">
            <a:xfrm>
              <a:off x="9546" y="8140"/>
              <a:ext cx="0" cy="43"/>
            </a:xfrm>
            <a:prstGeom prst="line">
              <a:avLst/>
            </a:prstGeom>
            <a:noFill/>
            <a:ln w="9525">
              <a:solidFill>
                <a:srgbClr val="000000"/>
              </a:solidFill>
              <a:round/>
              <a:headEnd/>
              <a:tailEnd/>
            </a:ln>
          </p:spPr>
          <p:txBody>
            <a:bodyPr/>
            <a:lstStyle/>
            <a:p>
              <a:endParaRPr lang="en-US"/>
            </a:p>
          </p:txBody>
        </p:sp>
      </p:grpSp>
      <p:sp>
        <p:nvSpPr>
          <p:cNvPr id="18441" name="Text Box 475"/>
          <p:cNvSpPr txBox="1">
            <a:spLocks noChangeArrowheads="1"/>
          </p:cNvSpPr>
          <p:nvPr/>
        </p:nvSpPr>
        <p:spPr bwMode="auto">
          <a:xfrm>
            <a:off x="4288250" y="3242719"/>
            <a:ext cx="463550" cy="246062"/>
          </a:xfrm>
          <a:prstGeom prst="rect">
            <a:avLst/>
          </a:prstGeom>
          <a:noFill/>
          <a:ln w="9525">
            <a:noFill/>
            <a:miter lim="800000"/>
            <a:headEnd/>
            <a:tailEnd/>
          </a:ln>
        </p:spPr>
        <p:txBody>
          <a:bodyPr/>
          <a:lstStyle/>
          <a:p>
            <a:pPr eaLnBrk="0" hangingPunct="0"/>
            <a:r>
              <a:rPr lang="en-US" sz="600"/>
              <a:t>A         B</a:t>
            </a:r>
          </a:p>
        </p:txBody>
      </p:sp>
      <p:sp>
        <p:nvSpPr>
          <p:cNvPr id="18442" name="Rectangle 476"/>
          <p:cNvSpPr>
            <a:spLocks noChangeArrowheads="1"/>
          </p:cNvSpPr>
          <p:nvPr/>
        </p:nvSpPr>
        <p:spPr bwMode="auto">
          <a:xfrm>
            <a:off x="1640300" y="2587081"/>
            <a:ext cx="4038600" cy="304800"/>
          </a:xfrm>
          <a:prstGeom prst="rect">
            <a:avLst/>
          </a:prstGeom>
          <a:noFill/>
          <a:ln w="9525">
            <a:noFill/>
            <a:miter lim="800000"/>
            <a:headEnd/>
            <a:tailEnd/>
          </a:ln>
        </p:spPr>
        <p:txBody>
          <a:bodyPr>
            <a:spAutoFit/>
          </a:bodyPr>
          <a:lstStyle/>
          <a:p>
            <a:r>
              <a:rPr lang="en-US" sz="1400" b="1" u="sng">
                <a:cs typeface="Times New Roman" pitchFamily="18" charset="0"/>
              </a:rPr>
              <a:t>SK-10 Solderless Breadboard (or equivalent)</a:t>
            </a:r>
            <a:r>
              <a:rPr lang="en-US" sz="1100" b="1"/>
              <a:t> </a:t>
            </a:r>
            <a:endParaRPr lang="en-US" b="1"/>
          </a:p>
        </p:txBody>
      </p:sp>
      <p:sp>
        <p:nvSpPr>
          <p:cNvPr id="18443" name="Rectangle 478"/>
          <p:cNvSpPr>
            <a:spLocks noChangeArrowheads="1"/>
          </p:cNvSpPr>
          <p:nvPr/>
        </p:nvSpPr>
        <p:spPr bwMode="auto">
          <a:xfrm>
            <a:off x="0" y="5257800"/>
            <a:ext cx="9144000" cy="1538883"/>
          </a:xfrm>
          <a:prstGeom prst="rect">
            <a:avLst/>
          </a:prstGeom>
          <a:noFill/>
          <a:ln w="9525">
            <a:noFill/>
            <a:miter lim="800000"/>
            <a:headEnd/>
            <a:tailEnd/>
          </a:ln>
        </p:spPr>
        <p:txBody>
          <a:bodyPr wrap="square" lIns="0" tIns="0" rIns="0" bIns="0">
            <a:spAutoFit/>
          </a:bodyPr>
          <a:lstStyle/>
          <a:p>
            <a:pPr marL="1028700" indent="-1028700">
              <a:tabLst>
                <a:tab pos="749300" algn="l"/>
              </a:tabLst>
            </a:pPr>
            <a:r>
              <a:rPr lang="en-US" sz="2000" b="1" u="sng" dirty="0">
                <a:cs typeface="Times New Roman" pitchFamily="18" charset="0"/>
              </a:rPr>
              <a:t>Internal Connections on the SK-10 Solderless Breadboard</a:t>
            </a:r>
          </a:p>
          <a:p>
            <a:pPr marL="342900" indent="-342900">
              <a:buAutoNum type="arabicParenR"/>
              <a:tabLst>
                <a:tab pos="342900" algn="l"/>
              </a:tabLst>
            </a:pPr>
            <a:r>
              <a:rPr lang="en-US" sz="2000" dirty="0" smtClean="0">
                <a:cs typeface="Times New Roman" pitchFamily="18" charset="0"/>
              </a:rPr>
              <a:t>Lines </a:t>
            </a:r>
            <a:r>
              <a:rPr lang="en-US" sz="2000" dirty="0">
                <a:cs typeface="Times New Roman" pitchFamily="18" charset="0"/>
              </a:rPr>
              <a:t>indicate which holes are connected under the breadboard</a:t>
            </a:r>
            <a:r>
              <a:rPr lang="en-US" sz="2000" dirty="0" smtClean="0">
                <a:cs typeface="Times New Roman" pitchFamily="18" charset="0"/>
              </a:rPr>
              <a:t>.</a:t>
            </a:r>
          </a:p>
          <a:p>
            <a:pPr marL="342900" indent="-342900" eaLnBrk="0" hangingPunct="0">
              <a:tabLst>
                <a:tab pos="342900" algn="l"/>
              </a:tabLst>
            </a:pPr>
            <a:r>
              <a:rPr lang="en-US" sz="2000" dirty="0" smtClean="0">
                <a:cs typeface="Times New Roman" pitchFamily="18" charset="0"/>
              </a:rPr>
              <a:t>2</a:t>
            </a:r>
            <a:r>
              <a:rPr lang="en-US" sz="2000" dirty="0">
                <a:cs typeface="Times New Roman" pitchFamily="18" charset="0"/>
              </a:rPr>
              <a:t>)  To connect two or more wires together, plug them in the same row of holes.</a:t>
            </a:r>
          </a:p>
          <a:p>
            <a:pPr marL="342900" indent="-342900" eaLnBrk="0" hangingPunct="0">
              <a:tabLst>
                <a:tab pos="342900" algn="l"/>
              </a:tabLst>
            </a:pPr>
            <a:r>
              <a:rPr lang="en-US" sz="2000" dirty="0" smtClean="0">
                <a:cs typeface="Times New Roman" pitchFamily="18" charset="0"/>
              </a:rPr>
              <a:t>3</a:t>
            </a:r>
            <a:r>
              <a:rPr lang="en-US" sz="2000" dirty="0">
                <a:cs typeface="Times New Roman" pitchFamily="18" charset="0"/>
              </a:rPr>
              <a:t>)  Holes A and B are connected on some breadboards (as well as the similar holes on the other horizontal rows).</a:t>
            </a:r>
          </a:p>
        </p:txBody>
      </p:sp>
      <p:sp>
        <p:nvSpPr>
          <p:cNvPr id="2526"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52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52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Lab 1        EGR 262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Fundamental Circuits Lab</a:t>
            </a:r>
            <a:endParaRPr lang="en-US" sz="3200"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3139</TotalTime>
  <Words>2304</Words>
  <Application>Microsoft Office PowerPoint</Application>
  <PresentationFormat>On-screen Show (4:3)</PresentationFormat>
  <Paragraphs>397</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Tidewater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283</cp:revision>
  <cp:lastPrinted>2003-10-08T06:53:49Z</cp:lastPrinted>
  <dcterms:created xsi:type="dcterms:W3CDTF">2003-05-19T18:05:36Z</dcterms:created>
  <dcterms:modified xsi:type="dcterms:W3CDTF">2014-01-22T17:20:38Z</dcterms:modified>
</cp:coreProperties>
</file>