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56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C3B0-1A9B-4B55-92CB-5545EFDA707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8BE-3DB7-405E-9432-1BFF50A53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C3B0-1A9B-4B55-92CB-5545EFDA707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8BE-3DB7-405E-9432-1BFF50A53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5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C3B0-1A9B-4B55-92CB-5545EFDA707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8BE-3DB7-405E-9432-1BFF50A53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3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C3B0-1A9B-4B55-92CB-5545EFDA707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8BE-3DB7-405E-9432-1BFF50A53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C3B0-1A9B-4B55-92CB-5545EFDA707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8BE-3DB7-405E-9432-1BFF50A53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7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C3B0-1A9B-4B55-92CB-5545EFDA707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8BE-3DB7-405E-9432-1BFF50A53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0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C3B0-1A9B-4B55-92CB-5545EFDA707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8BE-3DB7-405E-9432-1BFF50A53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9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C3B0-1A9B-4B55-92CB-5545EFDA707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8BE-3DB7-405E-9432-1BFF50A53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5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C3B0-1A9B-4B55-92CB-5545EFDA707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8BE-3DB7-405E-9432-1BFF50A53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6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C3B0-1A9B-4B55-92CB-5545EFDA707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8BE-3DB7-405E-9432-1BFF50A53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9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C3B0-1A9B-4B55-92CB-5545EFDA707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98BE-3DB7-405E-9432-1BFF50A53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3C3B0-1A9B-4B55-92CB-5545EFDA707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398BE-3DB7-405E-9432-1BFF50A53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7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ackthecar.com/nl/wheels/1053-pololu-wheel-for-feetech-fs90r-micro-servo-608mm-pair-black-3700386728198.html" TargetMode="External"/><Relationship Id="rId4" Type="http://schemas.openxmlformats.org/officeDocument/2006/relationships/hyperlink" Target="http://yourduino.com/sunshop2/index.php?l=product_detail&amp;p=25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shop.com/media/files/Images/rblyn81(arm)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robotshop.com/en/hs-815bb-sail-arm-servo-motor.html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ctruckstop.com/2012/09/06/rc-winches/" TargetMode="External"/><Relationship Id="rId4" Type="http://schemas.openxmlformats.org/officeDocument/2006/relationships/hyperlink" Target="http://www.rccrawler.com/forum/vendors-electronics/394695-locked-up-rc-winch-recovery-option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ndrewdai.co/beaglecar/rc-car.html" TargetMode="External"/><Relationship Id="rId4" Type="http://schemas.openxmlformats.org/officeDocument/2006/relationships/hyperlink" Target="http://www.banggood.com/Assembling-DIY-Smart-Car-Kit-Servo-Steering-Remote-Gripper-With-Remote-Control-p-1004683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arallax.com/sites/default/files/styles/full-size-product/public/910-28015Aa_0.png?itok=k2Kn1SMj" TargetMode="External"/><Relationship Id="rId4" Type="http://schemas.openxmlformats.org/officeDocument/2006/relationships/hyperlink" Target="http://letsmakerobots.com/node/338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16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Servos – Used as drive wheels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03"/>
            <a:ext cx="4885083" cy="4885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73" y="982525"/>
            <a:ext cx="6220104" cy="46529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42921" y="625653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4"/>
              </a:rPr>
              <a:t>http://yourduino.com/sunshop2/index.php?l=product_detail&amp;p=251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51727" y="6071873"/>
            <a:ext cx="5012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http://www.hackthecar.com/nl/wheels/1053-pololu-wheel-for-feetech-fs90r-micro-servo-608mm-pair-black-3700386728198.html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83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8261" r="15108" b="8913"/>
          <a:stretch/>
        </p:blipFill>
        <p:spPr>
          <a:xfrm>
            <a:off x="6867939" y="1965644"/>
            <a:ext cx="5324061" cy="4315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7988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Servos – Used to move robot arms or grippers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520609" y="6581001"/>
            <a:ext cx="46349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hlinkClick r:id="rId3"/>
              </a:rPr>
              <a:t>http://www.robotshop.com/media/files/Images/rblyn81(arm).</a:t>
            </a:r>
            <a:r>
              <a:rPr lang="en-US" sz="1200" dirty="0" smtClean="0">
                <a:solidFill>
                  <a:srgbClr val="000000"/>
                </a:solidFill>
                <a:latin typeface="Segoe UI" panose="020B0502040204020203" pitchFamily="34" charset="0"/>
                <a:hlinkClick r:id="rId3"/>
              </a:rPr>
              <a:t>jpg</a:t>
            </a:r>
            <a:r>
              <a:rPr lang="en-US" sz="1200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933"/>
            <a:ext cx="5981311" cy="42475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5237" y="6581000"/>
            <a:ext cx="4497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http://www.robotshop.com/en/hs-815bb-sail-arm-servo-motor.html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876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47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Servos – Used as winches (to wind up a string perhaps)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3"/>
          <a:stretch/>
        </p:blipFill>
        <p:spPr>
          <a:xfrm>
            <a:off x="0" y="745434"/>
            <a:ext cx="5663085" cy="4422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87" y="745434"/>
            <a:ext cx="6151941" cy="45421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04044" y="6047817"/>
            <a:ext cx="4224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http://www.rccrawler.com/forum/vendors-electronics/394695-locked-up-rc-winch-recovery-options.html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-45365" y="6488668"/>
            <a:ext cx="32516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5"/>
              </a:rPr>
              <a:t>http://rctruckstop.com/2012/09/06/rc-winches/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466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522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Servos – Used for steering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r="9309"/>
          <a:stretch/>
        </p:blipFill>
        <p:spPr>
          <a:xfrm>
            <a:off x="0" y="530815"/>
            <a:ext cx="5317435" cy="5853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8" b="12609"/>
          <a:stretch/>
        </p:blipFill>
        <p:spPr>
          <a:xfrm>
            <a:off x="5614480" y="1073426"/>
            <a:ext cx="6577520" cy="48616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632046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4"/>
              </a:rPr>
              <a:t>http://www.banggood.com/Assembling-DIY-Smart-Car-Kit-Servo-Steering-Remote-Gripper-With-Remote-Control-p-1004683.html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0" y="6488668"/>
            <a:ext cx="3327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5"/>
              </a:rPr>
              <a:t>http://andrewdai.co/beaglecar/rc-car.html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896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800"/>
            <a:ext cx="6019999" cy="246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3" y="1506568"/>
            <a:ext cx="5135217" cy="5135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24348" r="13739" b="24174"/>
          <a:stretch/>
        </p:blipFill>
        <p:spPr>
          <a:xfrm>
            <a:off x="0" y="1858616"/>
            <a:ext cx="3698965" cy="26835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702" y="642874"/>
            <a:ext cx="10836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Provides precise, non-contact distance measurements within a 2 cm to 3 m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Ultrasonic measurements work in any lighting condition, making this a good choice to supplement infrared object detectors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39026"/>
            <a:ext cx="5396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/>
              <a:t>PING))) Ultrasonic Distance Sensor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3242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026"/>
            <a:ext cx="52718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PING Sensors mounted on a servo</a:t>
            </a:r>
          </a:p>
          <a:p>
            <a:pPr algn="ctr"/>
            <a:r>
              <a:rPr lang="en-US" sz="2800" dirty="0" smtClean="0"/>
              <a:t>(for scanning and searching)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 b="11739"/>
          <a:stretch/>
        </p:blipFill>
        <p:spPr>
          <a:xfrm>
            <a:off x="0" y="993133"/>
            <a:ext cx="7258373" cy="5585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7488" r="6518"/>
          <a:stretch/>
        </p:blipFill>
        <p:spPr>
          <a:xfrm>
            <a:off x="6985947" y="1689652"/>
            <a:ext cx="5206053" cy="42787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55584" y="6236012"/>
            <a:ext cx="4026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http://letsmakerobots.com/node/33806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578924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  <a:hlinkClick r:id="rId5"/>
              </a:rPr>
              <a:t>https://</a:t>
            </a:r>
            <a:r>
              <a:rPr lang="en-US" sz="900" dirty="0" smtClean="0">
                <a:solidFill>
                  <a:srgbClr val="000000"/>
                </a:solidFill>
                <a:latin typeface="Segoe UI" panose="020B0502040204020203" pitchFamily="34" charset="0"/>
                <a:hlinkClick r:id="rId5"/>
              </a:rPr>
              <a:t>www.parallax.com/sites/default/files/styles/full-size-product/public/910-28015Aa_0.png?itok=k2Kn1SMj</a:t>
            </a:r>
            <a:r>
              <a:rPr lang="en-US" sz="900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7441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115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Paul Gordy</cp:lastModifiedBy>
  <cp:revision>5</cp:revision>
  <dcterms:created xsi:type="dcterms:W3CDTF">2017-04-19T14:09:05Z</dcterms:created>
  <dcterms:modified xsi:type="dcterms:W3CDTF">2017-04-19T14:50:55Z</dcterms:modified>
</cp:coreProperties>
</file>