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1" r:id="rId6"/>
    <p:sldId id="265" r:id="rId7"/>
    <p:sldId id="257" r:id="rId8"/>
    <p:sldId id="260" r:id="rId9"/>
    <p:sldId id="259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4660"/>
  </p:normalViewPr>
  <p:slideViewPr>
    <p:cSldViewPr>
      <p:cViewPr varScale="1">
        <p:scale>
          <a:sx n="120" d="100"/>
          <a:sy n="120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8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1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0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6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3F33-774D-4E00-8CE7-4BFDC5842C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3872-D5FC-4474-811B-58AB3853F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6438" r="3103" b="11203"/>
          <a:stretch/>
        </p:blipFill>
        <p:spPr>
          <a:xfrm>
            <a:off x="21021" y="13138"/>
            <a:ext cx="9122979" cy="6166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21" y="6183868"/>
            <a:ext cx="91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Practice Build in the ATC</a:t>
            </a:r>
            <a:r>
              <a:rPr lang="en-US" dirty="0"/>
              <a:t>  - Students worked for two weeks to build the arch, cut templates, etc.  The wooden form will be lowered later using 4 car jacks.</a:t>
            </a:r>
          </a:p>
        </p:txBody>
      </p:sp>
    </p:spTree>
    <p:extLst>
      <p:ext uri="{BB962C8B-B14F-4D97-AF65-F5344CB8AC3E}">
        <p14:creationId xmlns:p14="http://schemas.microsoft.com/office/powerpoint/2010/main" val="26387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0510"/>
            <a:ext cx="9122979" cy="68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2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8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6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9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6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/>
          <a:stretch/>
        </p:blipFill>
        <p:spPr>
          <a:xfrm>
            <a:off x="0" y="16325"/>
            <a:ext cx="9175531" cy="6170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1" y="6183868"/>
            <a:ext cx="912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Practice Build in the ATC</a:t>
            </a:r>
            <a:r>
              <a:rPr lang="en-US" dirty="0"/>
              <a:t>  -  The maximum size for the structure is 10’ x 10’ x 8’.</a:t>
            </a:r>
          </a:p>
        </p:txBody>
      </p:sp>
    </p:spTree>
    <p:extLst>
      <p:ext uri="{BB962C8B-B14F-4D97-AF65-F5344CB8AC3E}">
        <p14:creationId xmlns:p14="http://schemas.microsoft.com/office/powerpoint/2010/main" val="151933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2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6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3372"/>
          <a:stretch/>
        </p:blipFill>
        <p:spPr>
          <a:xfrm>
            <a:off x="18393" y="10510"/>
            <a:ext cx="9144000" cy="609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1" y="6183868"/>
            <a:ext cx="91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Practice Build in the ATC</a:t>
            </a:r>
            <a:r>
              <a:rPr lang="en-US" dirty="0"/>
              <a:t>  - The arch had to be wide enough (6’) to allow room to spell out the word HUNGER using cans.</a:t>
            </a:r>
          </a:p>
        </p:txBody>
      </p:sp>
    </p:spTree>
    <p:extLst>
      <p:ext uri="{BB962C8B-B14F-4D97-AF65-F5344CB8AC3E}">
        <p14:creationId xmlns:p14="http://schemas.microsoft.com/office/powerpoint/2010/main" val="44125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3180"/>
          <a:stretch/>
        </p:blipFill>
        <p:spPr>
          <a:xfrm>
            <a:off x="0" y="23649"/>
            <a:ext cx="9144000" cy="5998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1" y="6183868"/>
            <a:ext cx="91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Practice Build in the ATC</a:t>
            </a:r>
            <a:r>
              <a:rPr lang="en-US" dirty="0"/>
              <a:t>  - There was a huge sigh of relief  and loud cheers as the form was lowered and the arch held! </a:t>
            </a:r>
          </a:p>
        </p:txBody>
      </p:sp>
    </p:spTree>
    <p:extLst>
      <p:ext uri="{BB962C8B-B14F-4D97-AF65-F5344CB8AC3E}">
        <p14:creationId xmlns:p14="http://schemas.microsoft.com/office/powerpoint/2010/main" val="72583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" b="5900"/>
          <a:stretch/>
        </p:blipFill>
        <p:spPr>
          <a:xfrm>
            <a:off x="2628" y="-5254"/>
            <a:ext cx="9144000" cy="6232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21" y="6183868"/>
            <a:ext cx="912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Practice Build in the ATC</a:t>
            </a:r>
            <a:r>
              <a:rPr lang="en-US" dirty="0"/>
              <a:t>  - Plungers, fuses, and dynamite were added to complete the structure.  Now </a:t>
            </a:r>
            <a:r>
              <a:rPr lang="en-US"/>
              <a:t>the structure </a:t>
            </a:r>
            <a:r>
              <a:rPr lang="en-US" dirty="0"/>
              <a:t>had to be taken down and packed up for the competition in Norfolk.</a:t>
            </a:r>
          </a:p>
        </p:txBody>
      </p:sp>
    </p:spTree>
    <p:extLst>
      <p:ext uri="{BB962C8B-B14F-4D97-AF65-F5344CB8AC3E}">
        <p14:creationId xmlns:p14="http://schemas.microsoft.com/office/powerpoint/2010/main" val="1920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-262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1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" y="0"/>
            <a:ext cx="9126481" cy="68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6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Tidewater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TCC User</dc:creator>
  <cp:lastModifiedBy>Paul Gordy</cp:lastModifiedBy>
  <cp:revision>4</cp:revision>
  <dcterms:created xsi:type="dcterms:W3CDTF">2013-11-14T15:10:55Z</dcterms:created>
  <dcterms:modified xsi:type="dcterms:W3CDTF">2020-01-30T15:41:13Z</dcterms:modified>
</cp:coreProperties>
</file>